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5"/>
  </p:notesMasterIdLst>
  <p:sldIdLst>
    <p:sldId id="256" r:id="rId2"/>
    <p:sldId id="267" r:id="rId3"/>
    <p:sldId id="257" r:id="rId4"/>
    <p:sldId id="258" r:id="rId5"/>
    <p:sldId id="259" r:id="rId6"/>
    <p:sldId id="260" r:id="rId7"/>
    <p:sldId id="261" r:id="rId8"/>
    <p:sldId id="263" r:id="rId9"/>
    <p:sldId id="264" r:id="rId10"/>
    <p:sldId id="265" r:id="rId11"/>
    <p:sldId id="266"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543DBC-052A-4432-BA62-624EB306C9B9}" v="4" dt="2023-01-10T09:23:13.56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4497" autoAdjust="0"/>
  </p:normalViewPr>
  <p:slideViewPr>
    <p:cSldViewPr snapToGrid="0">
      <p:cViewPr varScale="1">
        <p:scale>
          <a:sx n="64" d="100"/>
          <a:sy n="64" d="100"/>
        </p:scale>
        <p:origin x="142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e Bosman - Bannink" userId="4a824095-c99e-4397-b98c-ef710206c2cb" providerId="ADAL" clId="{34543DBC-052A-4432-BA62-624EB306C9B9}"/>
    <pc:docChg chg="undo custSel addSld modSld sldOrd">
      <pc:chgData name="Henrike Bosman - Bannink" userId="4a824095-c99e-4397-b98c-ef710206c2cb" providerId="ADAL" clId="{34543DBC-052A-4432-BA62-624EB306C9B9}" dt="2023-01-10T14:12:52.096" v="452" actId="1076"/>
      <pc:docMkLst>
        <pc:docMk/>
      </pc:docMkLst>
      <pc:sldChg chg="addSp delSp modSp mod setBg addAnim delAnim">
        <pc:chgData name="Henrike Bosman - Bannink" userId="4a824095-c99e-4397-b98c-ef710206c2cb" providerId="ADAL" clId="{34543DBC-052A-4432-BA62-624EB306C9B9}" dt="2023-01-09T11:15:19.893" v="45" actId="26606"/>
        <pc:sldMkLst>
          <pc:docMk/>
          <pc:sldMk cId="2507667798" sldId="256"/>
        </pc:sldMkLst>
        <pc:spChg chg="mod">
          <ac:chgData name="Henrike Bosman - Bannink" userId="4a824095-c99e-4397-b98c-ef710206c2cb" providerId="ADAL" clId="{34543DBC-052A-4432-BA62-624EB306C9B9}" dt="2023-01-09T11:15:19.893" v="45" actId="26606"/>
          <ac:spMkLst>
            <pc:docMk/>
            <pc:sldMk cId="2507667798" sldId="256"/>
            <ac:spMk id="2" creationId="{9360EFDA-F921-4EDB-9228-EAC5F49DB950}"/>
          </ac:spMkLst>
        </pc:spChg>
        <pc:spChg chg="mod">
          <ac:chgData name="Henrike Bosman - Bannink" userId="4a824095-c99e-4397-b98c-ef710206c2cb" providerId="ADAL" clId="{34543DBC-052A-4432-BA62-624EB306C9B9}" dt="2023-01-09T11:15:19.893" v="45" actId="26606"/>
          <ac:spMkLst>
            <pc:docMk/>
            <pc:sldMk cId="2507667798" sldId="256"/>
            <ac:spMk id="3" creationId="{DB8C8AFD-663E-4E8C-A5B0-6BE54A3DAB77}"/>
          </ac:spMkLst>
        </pc:spChg>
        <pc:spChg chg="add del">
          <ac:chgData name="Henrike Bosman - Bannink" userId="4a824095-c99e-4397-b98c-ef710206c2cb" providerId="ADAL" clId="{34543DBC-052A-4432-BA62-624EB306C9B9}" dt="2023-01-09T11:15:17.945" v="40" actId="26606"/>
          <ac:spMkLst>
            <pc:docMk/>
            <pc:sldMk cId="2507667798" sldId="256"/>
            <ac:spMk id="9" creationId="{C885E190-58DD-42DD-A4A8-401E15C92A52}"/>
          </ac:spMkLst>
        </pc:spChg>
        <pc:spChg chg="add del">
          <ac:chgData name="Henrike Bosman - Bannink" userId="4a824095-c99e-4397-b98c-ef710206c2cb" providerId="ADAL" clId="{34543DBC-052A-4432-BA62-624EB306C9B9}" dt="2023-01-09T11:15:19.856" v="44" actId="26606"/>
          <ac:spMkLst>
            <pc:docMk/>
            <pc:sldMk cId="2507667798" sldId="256"/>
            <ac:spMk id="12" creationId="{C885E190-58DD-42DD-A4A8-401E15C92A52}"/>
          </ac:spMkLst>
        </pc:spChg>
        <pc:spChg chg="add">
          <ac:chgData name="Henrike Bosman - Bannink" userId="4a824095-c99e-4397-b98c-ef710206c2cb" providerId="ADAL" clId="{34543DBC-052A-4432-BA62-624EB306C9B9}" dt="2023-01-09T11:15:19.893" v="45" actId="26606"/>
          <ac:spMkLst>
            <pc:docMk/>
            <pc:sldMk cId="2507667798" sldId="256"/>
            <ac:spMk id="15" creationId="{C885E190-58DD-42DD-A4A8-401E15C92A52}"/>
          </ac:spMkLst>
        </pc:spChg>
        <pc:picChg chg="add del">
          <ac:chgData name="Henrike Bosman - Bannink" userId="4a824095-c99e-4397-b98c-ef710206c2cb" providerId="ADAL" clId="{34543DBC-052A-4432-BA62-624EB306C9B9}" dt="2023-01-09T11:15:17.945" v="40" actId="26606"/>
          <ac:picMkLst>
            <pc:docMk/>
            <pc:sldMk cId="2507667798" sldId="256"/>
            <ac:picMk id="5" creationId="{D9CB783F-1C18-AC57-3EF7-E9E7952DB017}"/>
          </ac:picMkLst>
        </pc:picChg>
        <pc:picChg chg="add del">
          <ac:chgData name="Henrike Bosman - Bannink" userId="4a824095-c99e-4397-b98c-ef710206c2cb" providerId="ADAL" clId="{34543DBC-052A-4432-BA62-624EB306C9B9}" dt="2023-01-09T11:15:19.856" v="44" actId="26606"/>
          <ac:picMkLst>
            <pc:docMk/>
            <pc:sldMk cId="2507667798" sldId="256"/>
            <ac:picMk id="11" creationId="{2CAFB474-5031-50B2-49EA-C58FA5BA8A39}"/>
          </ac:picMkLst>
        </pc:picChg>
        <pc:picChg chg="add">
          <ac:chgData name="Henrike Bosman - Bannink" userId="4a824095-c99e-4397-b98c-ef710206c2cb" providerId="ADAL" clId="{34543DBC-052A-4432-BA62-624EB306C9B9}" dt="2023-01-09T11:15:19.893" v="45" actId="26606"/>
          <ac:picMkLst>
            <pc:docMk/>
            <pc:sldMk cId="2507667798" sldId="256"/>
            <ac:picMk id="14" creationId="{D4C79325-45FD-FB84-120C-08D3B9DC98C8}"/>
          </ac:picMkLst>
        </pc:picChg>
      </pc:sldChg>
      <pc:sldChg chg="addSp delSp modSp mod setBg setClrOvrMap modNotesTx">
        <pc:chgData name="Henrike Bosman - Bannink" userId="4a824095-c99e-4397-b98c-ef710206c2cb" providerId="ADAL" clId="{34543DBC-052A-4432-BA62-624EB306C9B9}" dt="2023-01-10T14:12:52.096" v="452" actId="1076"/>
        <pc:sldMkLst>
          <pc:docMk/>
          <pc:sldMk cId="2890704644" sldId="257"/>
        </pc:sldMkLst>
        <pc:spChg chg="mod">
          <ac:chgData name="Henrike Bosman - Bannink" userId="4a824095-c99e-4397-b98c-ef710206c2cb" providerId="ADAL" clId="{34543DBC-052A-4432-BA62-624EB306C9B9}" dt="2023-01-09T11:24:47.418" v="53" actId="26606"/>
          <ac:spMkLst>
            <pc:docMk/>
            <pc:sldMk cId="2890704644" sldId="257"/>
            <ac:spMk id="2" creationId="{00CE8F67-DE15-4773-ADA5-4B4605BB6DF3}"/>
          </ac:spMkLst>
        </pc:spChg>
        <pc:spChg chg="add del mod">
          <ac:chgData name="Henrike Bosman - Bannink" userId="4a824095-c99e-4397-b98c-ef710206c2cb" providerId="ADAL" clId="{34543DBC-052A-4432-BA62-624EB306C9B9}" dt="2023-01-09T11:24:16.293" v="50" actId="22"/>
          <ac:spMkLst>
            <pc:docMk/>
            <pc:sldMk cId="2890704644" sldId="257"/>
            <ac:spMk id="4" creationId="{105630D2-00A5-B038-B3DE-4DFC6DF7D7D7}"/>
          </ac:spMkLst>
        </pc:spChg>
        <pc:spChg chg="add del mod">
          <ac:chgData name="Henrike Bosman - Bannink" userId="4a824095-c99e-4397-b98c-ef710206c2cb" providerId="ADAL" clId="{34543DBC-052A-4432-BA62-624EB306C9B9}" dt="2023-01-09T11:24:51.334" v="54" actId="21"/>
          <ac:spMkLst>
            <pc:docMk/>
            <pc:sldMk cId="2890704644" sldId="257"/>
            <ac:spMk id="11" creationId="{D377CF9E-CFC8-77D7-BAD3-40220DFB990C}"/>
          </ac:spMkLst>
        </pc:spChg>
        <pc:spChg chg="add del">
          <ac:chgData name="Henrike Bosman - Bannink" userId="4a824095-c99e-4397-b98c-ef710206c2cb" providerId="ADAL" clId="{34543DBC-052A-4432-BA62-624EB306C9B9}" dt="2023-01-09T11:24:47.418" v="53" actId="26606"/>
          <ac:spMkLst>
            <pc:docMk/>
            <pc:sldMk cId="2890704644" sldId="257"/>
            <ac:spMk id="14" creationId="{EE4E366E-272A-409E-840F-9A6A64A9E3FF}"/>
          </ac:spMkLst>
        </pc:spChg>
        <pc:spChg chg="add del">
          <ac:chgData name="Henrike Bosman - Bannink" userId="4a824095-c99e-4397-b98c-ef710206c2cb" providerId="ADAL" clId="{34543DBC-052A-4432-BA62-624EB306C9B9}" dt="2023-01-09T11:24:47.418" v="53" actId="26606"/>
          <ac:spMkLst>
            <pc:docMk/>
            <pc:sldMk cId="2890704644" sldId="257"/>
            <ac:spMk id="16" creationId="{A721560C-E4AB-4287-A29C-3F6916794CB9}"/>
          </ac:spMkLst>
        </pc:spChg>
        <pc:spChg chg="add del">
          <ac:chgData name="Henrike Bosman - Bannink" userId="4a824095-c99e-4397-b98c-ef710206c2cb" providerId="ADAL" clId="{34543DBC-052A-4432-BA62-624EB306C9B9}" dt="2023-01-09T11:24:47.418" v="53" actId="26606"/>
          <ac:spMkLst>
            <pc:docMk/>
            <pc:sldMk cId="2890704644" sldId="257"/>
            <ac:spMk id="18" creationId="{DF6CFF07-D953-4F9C-9A0E-E0A6AACB6158}"/>
          </ac:spMkLst>
        </pc:spChg>
        <pc:spChg chg="add del">
          <ac:chgData name="Henrike Bosman - Bannink" userId="4a824095-c99e-4397-b98c-ef710206c2cb" providerId="ADAL" clId="{34543DBC-052A-4432-BA62-624EB306C9B9}" dt="2023-01-09T11:24:47.418" v="53" actId="26606"/>
          <ac:spMkLst>
            <pc:docMk/>
            <pc:sldMk cId="2890704644" sldId="257"/>
            <ac:spMk id="20" creationId="{DAA4FEEE-0B5F-41BF-825D-60F9FB089568}"/>
          </ac:spMkLst>
        </pc:spChg>
        <pc:graphicFrameChg chg="del">
          <ac:chgData name="Henrike Bosman - Bannink" userId="4a824095-c99e-4397-b98c-ef710206c2cb" providerId="ADAL" clId="{34543DBC-052A-4432-BA62-624EB306C9B9}" dt="2023-01-09T11:23:47.204" v="46" actId="478"/>
          <ac:graphicFrameMkLst>
            <pc:docMk/>
            <pc:sldMk cId="2890704644" sldId="257"/>
            <ac:graphicFrameMk id="5" creationId="{7EC9CB0C-ADB1-4D8D-83BB-544839CD0A20}"/>
          </ac:graphicFrameMkLst>
        </pc:graphicFrameChg>
        <pc:picChg chg="add mod ord">
          <ac:chgData name="Henrike Bosman - Bannink" userId="4a824095-c99e-4397-b98c-ef710206c2cb" providerId="ADAL" clId="{34543DBC-052A-4432-BA62-624EB306C9B9}" dt="2023-01-10T14:12:52.096" v="452" actId="1076"/>
          <ac:picMkLst>
            <pc:docMk/>
            <pc:sldMk cId="2890704644" sldId="257"/>
            <ac:picMk id="7" creationId="{5D9A551E-FEC6-4C23-222D-3D9CCC43AB46}"/>
          </ac:picMkLst>
        </pc:picChg>
      </pc:sldChg>
      <pc:sldChg chg="delSp modSp mod delDesignElem">
        <pc:chgData name="Henrike Bosman - Bannink" userId="4a824095-c99e-4397-b98c-ef710206c2cb" providerId="ADAL" clId="{34543DBC-052A-4432-BA62-624EB306C9B9}" dt="2023-01-09T11:31:20.505" v="191" actId="20577"/>
        <pc:sldMkLst>
          <pc:docMk/>
          <pc:sldMk cId="3499889577" sldId="258"/>
        </pc:sldMkLst>
        <pc:spChg chg="mod">
          <ac:chgData name="Henrike Bosman - Bannink" userId="4a824095-c99e-4397-b98c-ef710206c2cb" providerId="ADAL" clId="{34543DBC-052A-4432-BA62-624EB306C9B9}" dt="2023-01-09T11:15:09.549" v="34"/>
          <ac:spMkLst>
            <pc:docMk/>
            <pc:sldMk cId="3499889577" sldId="258"/>
            <ac:spMk id="2" creationId="{A044DD7C-BB33-46F6-AA75-3569A8B6C7E5}"/>
          </ac:spMkLst>
        </pc:spChg>
        <pc:spChg chg="mod">
          <ac:chgData name="Henrike Bosman - Bannink" userId="4a824095-c99e-4397-b98c-ef710206c2cb" providerId="ADAL" clId="{34543DBC-052A-4432-BA62-624EB306C9B9}" dt="2023-01-09T11:31:20.505" v="191" actId="20577"/>
          <ac:spMkLst>
            <pc:docMk/>
            <pc:sldMk cId="3499889577" sldId="258"/>
            <ac:spMk id="3" creationId="{0ADE2552-5B5F-4152-AABA-D9D7518A2A11}"/>
          </ac:spMkLst>
        </pc:spChg>
        <pc:grpChg chg="del">
          <ac:chgData name="Henrike Bosman - Bannink" userId="4a824095-c99e-4397-b98c-ef710206c2cb" providerId="ADAL" clId="{34543DBC-052A-4432-BA62-624EB306C9B9}" dt="2023-01-09T11:15:09.549" v="34"/>
          <ac:grpSpMkLst>
            <pc:docMk/>
            <pc:sldMk cId="3499889577" sldId="258"/>
            <ac:grpSpMk id="71" creationId="{FEB7DF70-0A31-4A61-9C8B-3333776A15B8}"/>
          </ac:grpSpMkLst>
        </pc:grpChg>
      </pc:sldChg>
      <pc:sldChg chg="delSp modSp mod delDesignElem">
        <pc:chgData name="Henrike Bosman - Bannink" userId="4a824095-c99e-4397-b98c-ef710206c2cb" providerId="ADAL" clId="{34543DBC-052A-4432-BA62-624EB306C9B9}" dt="2023-01-09T11:15:09.734" v="35" actId="27636"/>
        <pc:sldMkLst>
          <pc:docMk/>
          <pc:sldMk cId="273653005" sldId="259"/>
        </pc:sldMkLst>
        <pc:spChg chg="mod">
          <ac:chgData name="Henrike Bosman - Bannink" userId="4a824095-c99e-4397-b98c-ef710206c2cb" providerId="ADAL" clId="{34543DBC-052A-4432-BA62-624EB306C9B9}" dt="2023-01-09T11:15:09.549" v="34"/>
          <ac:spMkLst>
            <pc:docMk/>
            <pc:sldMk cId="273653005" sldId="259"/>
            <ac:spMk id="2" creationId="{60E6019E-7AC7-46DC-9E91-F2DA9DC2BA9C}"/>
          </ac:spMkLst>
        </pc:spChg>
        <pc:spChg chg="mod">
          <ac:chgData name="Henrike Bosman - Bannink" userId="4a824095-c99e-4397-b98c-ef710206c2cb" providerId="ADAL" clId="{34543DBC-052A-4432-BA62-624EB306C9B9}" dt="2023-01-09T11:15:09.734" v="35" actId="27636"/>
          <ac:spMkLst>
            <pc:docMk/>
            <pc:sldMk cId="273653005" sldId="259"/>
            <ac:spMk id="2054" creationId="{2EA03AE5-2FA4-4675-8E6F-3CA7D48C3D0E}"/>
          </ac:spMkLst>
        </pc:spChg>
        <pc:grpChg chg="del">
          <ac:chgData name="Henrike Bosman - Bannink" userId="4a824095-c99e-4397-b98c-ef710206c2cb" providerId="ADAL" clId="{34543DBC-052A-4432-BA62-624EB306C9B9}" dt="2023-01-09T11:15:09.549" v="34"/>
          <ac:grpSpMkLst>
            <pc:docMk/>
            <pc:sldMk cId="273653005" sldId="259"/>
            <ac:grpSpMk id="73" creationId="{FEB7DF70-0A31-4A61-9C8B-3333776A15B8}"/>
          </ac:grpSpMkLst>
        </pc:grpChg>
      </pc:sldChg>
      <pc:sldChg chg="delSp modSp delDesignElem">
        <pc:chgData name="Henrike Bosman - Bannink" userId="4a824095-c99e-4397-b98c-ef710206c2cb" providerId="ADAL" clId="{34543DBC-052A-4432-BA62-624EB306C9B9}" dt="2023-01-09T11:15:09.549" v="34"/>
        <pc:sldMkLst>
          <pc:docMk/>
          <pc:sldMk cId="576605791" sldId="260"/>
        </pc:sldMkLst>
        <pc:spChg chg="mod">
          <ac:chgData name="Henrike Bosman - Bannink" userId="4a824095-c99e-4397-b98c-ef710206c2cb" providerId="ADAL" clId="{34543DBC-052A-4432-BA62-624EB306C9B9}" dt="2023-01-09T11:15:09.549" v="34"/>
          <ac:spMkLst>
            <pc:docMk/>
            <pc:sldMk cId="576605791" sldId="260"/>
            <ac:spMk id="2" creationId="{5CC352AB-5F82-4CBB-BDA9-ED75B56863D8}"/>
          </ac:spMkLst>
        </pc:spChg>
        <pc:grpChg chg="del">
          <ac:chgData name="Henrike Bosman - Bannink" userId="4a824095-c99e-4397-b98c-ef710206c2cb" providerId="ADAL" clId="{34543DBC-052A-4432-BA62-624EB306C9B9}" dt="2023-01-09T11:15:09.549" v="34"/>
          <ac:grpSpMkLst>
            <pc:docMk/>
            <pc:sldMk cId="576605791" sldId="260"/>
            <ac:grpSpMk id="71" creationId="{FEB7DF70-0A31-4A61-9C8B-3333776A15B8}"/>
          </ac:grpSpMkLst>
        </pc:grpChg>
      </pc:sldChg>
      <pc:sldChg chg="delSp modSp delDesignElem">
        <pc:chgData name="Henrike Bosman - Bannink" userId="4a824095-c99e-4397-b98c-ef710206c2cb" providerId="ADAL" clId="{34543DBC-052A-4432-BA62-624EB306C9B9}" dt="2023-01-09T11:15:09.549" v="34"/>
        <pc:sldMkLst>
          <pc:docMk/>
          <pc:sldMk cId="2475961931" sldId="261"/>
        </pc:sldMkLst>
        <pc:spChg chg="mod">
          <ac:chgData name="Henrike Bosman - Bannink" userId="4a824095-c99e-4397-b98c-ef710206c2cb" providerId="ADAL" clId="{34543DBC-052A-4432-BA62-624EB306C9B9}" dt="2023-01-09T11:15:09.549" v="34"/>
          <ac:spMkLst>
            <pc:docMk/>
            <pc:sldMk cId="2475961931" sldId="261"/>
            <ac:spMk id="2" creationId="{4A6126C6-0AC4-485D-81F2-02C77F822536}"/>
          </ac:spMkLst>
        </pc:spChg>
        <pc:spChg chg="del">
          <ac:chgData name="Henrike Bosman - Bannink" userId="4a824095-c99e-4397-b98c-ef710206c2cb" providerId="ADAL" clId="{34543DBC-052A-4432-BA62-624EB306C9B9}" dt="2023-01-09T11:15:09.549" v="34"/>
          <ac:spMkLst>
            <pc:docMk/>
            <pc:sldMk cId="2475961931" sldId="261"/>
            <ac:spMk id="9" creationId="{482E7304-2AC2-4A5C-924D-A6AC3FFC5EAC}"/>
          </ac:spMkLst>
        </pc:spChg>
        <pc:spChg chg="del">
          <ac:chgData name="Henrike Bosman - Bannink" userId="4a824095-c99e-4397-b98c-ef710206c2cb" providerId="ADAL" clId="{34543DBC-052A-4432-BA62-624EB306C9B9}" dt="2023-01-09T11:15:09.549" v="34"/>
          <ac:spMkLst>
            <pc:docMk/>
            <pc:sldMk cId="2475961931" sldId="261"/>
            <ac:spMk id="13" creationId="{A3C183B1-1D4B-4E3D-A02E-A426E3BFA016}"/>
          </ac:spMkLst>
        </pc:spChg>
        <pc:cxnChg chg="del">
          <ac:chgData name="Henrike Bosman - Bannink" userId="4a824095-c99e-4397-b98c-ef710206c2cb" providerId="ADAL" clId="{34543DBC-052A-4432-BA62-624EB306C9B9}" dt="2023-01-09T11:15:09.549" v="34"/>
          <ac:cxnSpMkLst>
            <pc:docMk/>
            <pc:sldMk cId="2475961931" sldId="261"/>
            <ac:cxnSpMk id="11" creationId="{D259FEF2-F6A5-442F-BA10-4E39EECD0ABE}"/>
          </ac:cxnSpMkLst>
        </pc:cxnChg>
      </pc:sldChg>
      <pc:sldChg chg="modSp mod">
        <pc:chgData name="Henrike Bosman - Bannink" userId="4a824095-c99e-4397-b98c-ef710206c2cb" providerId="ADAL" clId="{34543DBC-052A-4432-BA62-624EB306C9B9}" dt="2023-01-09T11:31:40.662" v="203" actId="20577"/>
        <pc:sldMkLst>
          <pc:docMk/>
          <pc:sldMk cId="3777498063" sldId="263"/>
        </pc:sldMkLst>
        <pc:spChg chg="mod">
          <ac:chgData name="Henrike Bosman - Bannink" userId="4a824095-c99e-4397-b98c-ef710206c2cb" providerId="ADAL" clId="{34543DBC-052A-4432-BA62-624EB306C9B9}" dt="2023-01-09T11:31:32.787" v="201" actId="20577"/>
          <ac:spMkLst>
            <pc:docMk/>
            <pc:sldMk cId="3777498063" sldId="263"/>
            <ac:spMk id="2" creationId="{A469A0DD-10F5-4C81-AA45-64D276DABB67}"/>
          </ac:spMkLst>
        </pc:spChg>
        <pc:spChg chg="mod">
          <ac:chgData name="Henrike Bosman - Bannink" userId="4a824095-c99e-4397-b98c-ef710206c2cb" providerId="ADAL" clId="{34543DBC-052A-4432-BA62-624EB306C9B9}" dt="2023-01-09T11:31:40.662" v="203" actId="20577"/>
          <ac:spMkLst>
            <pc:docMk/>
            <pc:sldMk cId="3777498063" sldId="263"/>
            <ac:spMk id="3" creationId="{0D419659-C139-478D-907A-0446E53E97E1}"/>
          </ac:spMkLst>
        </pc:spChg>
      </pc:sldChg>
      <pc:sldChg chg="modSp mod">
        <pc:chgData name="Henrike Bosman - Bannink" userId="4a824095-c99e-4397-b98c-ef710206c2cb" providerId="ADAL" clId="{34543DBC-052A-4432-BA62-624EB306C9B9}" dt="2023-01-09T11:15:09.742" v="36" actId="27636"/>
        <pc:sldMkLst>
          <pc:docMk/>
          <pc:sldMk cId="3877599426" sldId="264"/>
        </pc:sldMkLst>
        <pc:spChg chg="mod">
          <ac:chgData name="Henrike Bosman - Bannink" userId="4a824095-c99e-4397-b98c-ef710206c2cb" providerId="ADAL" clId="{34543DBC-052A-4432-BA62-624EB306C9B9}" dt="2023-01-09T11:15:09.549" v="34"/>
          <ac:spMkLst>
            <pc:docMk/>
            <pc:sldMk cId="3877599426" sldId="264"/>
            <ac:spMk id="2" creationId="{D4A3BEC1-E916-4DFE-93DA-4E85E9CF31A9}"/>
          </ac:spMkLst>
        </pc:spChg>
        <pc:spChg chg="mod">
          <ac:chgData name="Henrike Bosman - Bannink" userId="4a824095-c99e-4397-b98c-ef710206c2cb" providerId="ADAL" clId="{34543DBC-052A-4432-BA62-624EB306C9B9}" dt="2023-01-09T11:15:09.742" v="36" actId="27636"/>
          <ac:spMkLst>
            <pc:docMk/>
            <pc:sldMk cId="3877599426" sldId="264"/>
            <ac:spMk id="3" creationId="{0847EADB-AA6A-415F-B224-4C1F790508B6}"/>
          </ac:spMkLst>
        </pc:spChg>
      </pc:sldChg>
      <pc:sldChg chg="modSp">
        <pc:chgData name="Henrike Bosman - Bannink" userId="4a824095-c99e-4397-b98c-ef710206c2cb" providerId="ADAL" clId="{34543DBC-052A-4432-BA62-624EB306C9B9}" dt="2023-01-09T11:15:09.549" v="34"/>
        <pc:sldMkLst>
          <pc:docMk/>
          <pc:sldMk cId="106356248" sldId="265"/>
        </pc:sldMkLst>
        <pc:spChg chg="mod">
          <ac:chgData name="Henrike Bosman - Bannink" userId="4a824095-c99e-4397-b98c-ef710206c2cb" providerId="ADAL" clId="{34543DBC-052A-4432-BA62-624EB306C9B9}" dt="2023-01-09T11:15:09.549" v="34"/>
          <ac:spMkLst>
            <pc:docMk/>
            <pc:sldMk cId="106356248" sldId="265"/>
            <ac:spMk id="2" creationId="{A54E8DE0-4951-47DE-ADF6-E03EAF2FB337}"/>
          </ac:spMkLst>
        </pc:spChg>
        <pc:spChg chg="mod">
          <ac:chgData name="Henrike Bosman - Bannink" userId="4a824095-c99e-4397-b98c-ef710206c2cb" providerId="ADAL" clId="{34543DBC-052A-4432-BA62-624EB306C9B9}" dt="2023-01-09T11:15:09.549" v="34"/>
          <ac:spMkLst>
            <pc:docMk/>
            <pc:sldMk cId="106356248" sldId="265"/>
            <ac:spMk id="3" creationId="{8996FE37-369A-4C9C-B555-19F53029D5D4}"/>
          </ac:spMkLst>
        </pc:spChg>
      </pc:sldChg>
      <pc:sldChg chg="delSp modSp mod delDesignElem">
        <pc:chgData name="Henrike Bosman - Bannink" userId="4a824095-c99e-4397-b98c-ef710206c2cb" providerId="ADAL" clId="{34543DBC-052A-4432-BA62-624EB306C9B9}" dt="2023-01-10T08:13:36.271" v="411" actId="20577"/>
        <pc:sldMkLst>
          <pc:docMk/>
          <pc:sldMk cId="1255805684" sldId="266"/>
        </pc:sldMkLst>
        <pc:spChg chg="mod">
          <ac:chgData name="Henrike Bosman - Bannink" userId="4a824095-c99e-4397-b98c-ef710206c2cb" providerId="ADAL" clId="{34543DBC-052A-4432-BA62-624EB306C9B9}" dt="2023-01-10T08:13:36.271" v="411" actId="20577"/>
          <ac:spMkLst>
            <pc:docMk/>
            <pc:sldMk cId="1255805684" sldId="266"/>
            <ac:spMk id="3" creationId="{1EA03460-DFDD-4B2B-B8A8-439AE2D244E6}"/>
          </ac:spMkLst>
        </pc:spChg>
        <pc:spChg chg="del">
          <ac:chgData name="Henrike Bosman - Bannink" userId="4a824095-c99e-4397-b98c-ef710206c2cb" providerId="ADAL" clId="{34543DBC-052A-4432-BA62-624EB306C9B9}" dt="2023-01-09T11:15:09.549" v="34"/>
          <ac:spMkLst>
            <pc:docMk/>
            <pc:sldMk cId="1255805684" sldId="266"/>
            <ac:spMk id="20" creationId="{021A4066-B261-49FE-952E-A0FE3EE75CD2}"/>
          </ac:spMkLst>
        </pc:spChg>
        <pc:spChg chg="del">
          <ac:chgData name="Henrike Bosman - Bannink" userId="4a824095-c99e-4397-b98c-ef710206c2cb" providerId="ADAL" clId="{34543DBC-052A-4432-BA62-624EB306C9B9}" dt="2023-01-09T11:15:09.549" v="34"/>
          <ac:spMkLst>
            <pc:docMk/>
            <pc:sldMk cId="1255805684" sldId="266"/>
            <ac:spMk id="23" creationId="{81958111-BC13-4D45-AB27-0C2C83F9BA64}"/>
          </ac:spMkLst>
        </pc:spChg>
        <pc:grpChg chg="del">
          <ac:chgData name="Henrike Bosman - Bannink" userId="4a824095-c99e-4397-b98c-ef710206c2cb" providerId="ADAL" clId="{34543DBC-052A-4432-BA62-624EB306C9B9}" dt="2023-01-09T11:15:09.549" v="34"/>
          <ac:grpSpMkLst>
            <pc:docMk/>
            <pc:sldMk cId="1255805684" sldId="266"/>
            <ac:grpSpMk id="24" creationId="{82188758-E18A-4CE5-9D03-F4BF5D887C3F}"/>
          </ac:grpSpMkLst>
        </pc:grpChg>
        <pc:picChg chg="del">
          <ac:chgData name="Henrike Bosman - Bannink" userId="4a824095-c99e-4397-b98c-ef710206c2cb" providerId="ADAL" clId="{34543DBC-052A-4432-BA62-624EB306C9B9}" dt="2023-01-09T11:15:09.549" v="34"/>
          <ac:picMkLst>
            <pc:docMk/>
            <pc:sldMk cId="1255805684" sldId="266"/>
            <ac:picMk id="19" creationId="{D42F4933-2ECF-4EE5-BCE4-F19E3CA609FE}"/>
          </ac:picMkLst>
        </pc:picChg>
        <pc:cxnChg chg="del">
          <ac:chgData name="Henrike Bosman - Bannink" userId="4a824095-c99e-4397-b98c-ef710206c2cb" providerId="ADAL" clId="{34543DBC-052A-4432-BA62-624EB306C9B9}" dt="2023-01-09T11:15:09.549" v="34"/>
          <ac:cxnSpMkLst>
            <pc:docMk/>
            <pc:sldMk cId="1255805684" sldId="266"/>
            <ac:cxnSpMk id="21" creationId="{C6FAC23C-014D-4AC5-AD1B-36F7D0E7EF32}"/>
          </ac:cxnSpMkLst>
        </pc:cxnChg>
        <pc:cxnChg chg="del">
          <ac:chgData name="Henrike Bosman - Bannink" userId="4a824095-c99e-4397-b98c-ef710206c2cb" providerId="ADAL" clId="{34543DBC-052A-4432-BA62-624EB306C9B9}" dt="2023-01-09T11:15:09.549" v="34"/>
          <ac:cxnSpMkLst>
            <pc:docMk/>
            <pc:sldMk cId="1255805684" sldId="266"/>
            <ac:cxnSpMk id="22" creationId="{381B4579-E2EA-4BD7-94FF-0A0BEE135C6B}"/>
          </ac:cxnSpMkLst>
        </pc:cxnChg>
      </pc:sldChg>
      <pc:sldChg chg="modSp new mod ord">
        <pc:chgData name="Henrike Bosman - Bannink" userId="4a824095-c99e-4397-b98c-ef710206c2cb" providerId="ADAL" clId="{34543DBC-052A-4432-BA62-624EB306C9B9}" dt="2023-01-09T11:40:46.446" v="236" actId="20577"/>
        <pc:sldMkLst>
          <pc:docMk/>
          <pc:sldMk cId="3198339308" sldId="267"/>
        </pc:sldMkLst>
        <pc:spChg chg="mod">
          <ac:chgData name="Henrike Bosman - Bannink" userId="4a824095-c99e-4397-b98c-ef710206c2cb" providerId="ADAL" clId="{34543DBC-052A-4432-BA62-624EB306C9B9}" dt="2023-01-09T11:25:15.022" v="69" actId="20577"/>
          <ac:spMkLst>
            <pc:docMk/>
            <pc:sldMk cId="3198339308" sldId="267"/>
            <ac:spMk id="2" creationId="{003220C4-FA86-6575-F186-AB13E5C73AD2}"/>
          </ac:spMkLst>
        </pc:spChg>
        <pc:spChg chg="mod">
          <ac:chgData name="Henrike Bosman - Bannink" userId="4a824095-c99e-4397-b98c-ef710206c2cb" providerId="ADAL" clId="{34543DBC-052A-4432-BA62-624EB306C9B9}" dt="2023-01-09T11:40:46.446" v="236" actId="20577"/>
          <ac:spMkLst>
            <pc:docMk/>
            <pc:sldMk cId="3198339308" sldId="267"/>
            <ac:spMk id="3" creationId="{9C7AB2E9-7F1A-0CD0-A9CB-6D580F1C177B}"/>
          </ac:spMkLst>
        </pc:spChg>
      </pc:sldChg>
      <pc:sldChg chg="addSp delSp modSp new mod setBg setClrOvrMap">
        <pc:chgData name="Henrike Bosman - Bannink" userId="4a824095-c99e-4397-b98c-ef710206c2cb" providerId="ADAL" clId="{34543DBC-052A-4432-BA62-624EB306C9B9}" dt="2023-01-10T09:22:41.568" v="447" actId="20577"/>
        <pc:sldMkLst>
          <pc:docMk/>
          <pc:sldMk cId="2497600646" sldId="268"/>
        </pc:sldMkLst>
        <pc:spChg chg="mod">
          <ac:chgData name="Henrike Bosman - Bannink" userId="4a824095-c99e-4397-b98c-ef710206c2cb" providerId="ADAL" clId="{34543DBC-052A-4432-BA62-624EB306C9B9}" dt="2023-01-10T09:22:41.568" v="447" actId="20577"/>
          <ac:spMkLst>
            <pc:docMk/>
            <pc:sldMk cId="2497600646" sldId="268"/>
            <ac:spMk id="2" creationId="{D6FA1A03-9803-26C1-37AD-FD5D2414D5A9}"/>
          </ac:spMkLst>
        </pc:spChg>
        <pc:spChg chg="del">
          <ac:chgData name="Henrike Bosman - Bannink" userId="4a824095-c99e-4397-b98c-ef710206c2cb" providerId="ADAL" clId="{34543DBC-052A-4432-BA62-624EB306C9B9}" dt="2023-01-09T20:08:31.614" v="279" actId="22"/>
          <ac:spMkLst>
            <pc:docMk/>
            <pc:sldMk cId="2497600646" sldId="268"/>
            <ac:spMk id="3" creationId="{19A3EEB4-E526-EBBC-1F37-B069899B7F35}"/>
          </ac:spMkLst>
        </pc:spChg>
        <pc:spChg chg="add del">
          <ac:chgData name="Henrike Bosman - Bannink" userId="4a824095-c99e-4397-b98c-ef710206c2cb" providerId="ADAL" clId="{34543DBC-052A-4432-BA62-624EB306C9B9}" dt="2023-01-09T20:09:29.503" v="296" actId="26606"/>
          <ac:spMkLst>
            <pc:docMk/>
            <pc:sldMk cId="2497600646" sldId="268"/>
            <ac:spMk id="7" creationId="{5F3FC718-FDE3-4EF7-921E-A5F374EAF824}"/>
          </ac:spMkLst>
        </pc:spChg>
        <pc:spChg chg="add del">
          <ac:chgData name="Henrike Bosman - Bannink" userId="4a824095-c99e-4397-b98c-ef710206c2cb" providerId="ADAL" clId="{34543DBC-052A-4432-BA62-624EB306C9B9}" dt="2023-01-09T20:09:29.503" v="296" actId="26606"/>
          <ac:spMkLst>
            <pc:docMk/>
            <pc:sldMk cId="2497600646" sldId="268"/>
            <ac:spMk id="8" creationId="{FAA0F719-3DC8-4F08-AD8F-5A845658CB9D}"/>
          </ac:spMkLst>
        </pc:spChg>
        <pc:spChg chg="add del">
          <ac:chgData name="Henrike Bosman - Bannink" userId="4a824095-c99e-4397-b98c-ef710206c2cb" providerId="ADAL" clId="{34543DBC-052A-4432-BA62-624EB306C9B9}" dt="2023-01-09T20:08:59.778" v="284" actId="26606"/>
          <ac:spMkLst>
            <pc:docMk/>
            <pc:sldMk cId="2497600646" sldId="268"/>
            <ac:spMk id="9" creationId="{9093C5D5-3961-E521-EB6B-29F94BB320A8}"/>
          </ac:spMkLst>
        </pc:spChg>
        <pc:spChg chg="add del">
          <ac:chgData name="Henrike Bosman - Bannink" userId="4a824095-c99e-4397-b98c-ef710206c2cb" providerId="ADAL" clId="{34543DBC-052A-4432-BA62-624EB306C9B9}" dt="2023-01-09T20:09:29.503" v="296" actId="26606"/>
          <ac:spMkLst>
            <pc:docMk/>
            <pc:sldMk cId="2497600646" sldId="268"/>
            <ac:spMk id="11" creationId="{7DCB61BE-FA0F-4EFB-BE0E-268BAD8E30D6}"/>
          </ac:spMkLst>
        </pc:spChg>
        <pc:spChg chg="add del">
          <ac:chgData name="Henrike Bosman - Bannink" userId="4a824095-c99e-4397-b98c-ef710206c2cb" providerId="ADAL" clId="{34543DBC-052A-4432-BA62-624EB306C9B9}" dt="2023-01-09T20:08:59.778" v="284" actId="26606"/>
          <ac:spMkLst>
            <pc:docMk/>
            <pc:sldMk cId="2497600646" sldId="268"/>
            <ac:spMk id="12" creationId="{5F3FC718-FDE3-4EF7-921E-A5F374EAF824}"/>
          </ac:spMkLst>
        </pc:spChg>
        <pc:spChg chg="add del">
          <ac:chgData name="Henrike Bosman - Bannink" userId="4a824095-c99e-4397-b98c-ef710206c2cb" providerId="ADAL" clId="{34543DBC-052A-4432-BA62-624EB306C9B9}" dt="2023-01-09T20:09:29.503" v="296" actId="26606"/>
          <ac:spMkLst>
            <pc:docMk/>
            <pc:sldMk cId="2497600646" sldId="268"/>
            <ac:spMk id="13" creationId="{A4B31EAA-7423-46F7-9B90-4AB2B09C35C4}"/>
          </ac:spMkLst>
        </pc:spChg>
        <pc:spChg chg="add del">
          <ac:chgData name="Henrike Bosman - Bannink" userId="4a824095-c99e-4397-b98c-ef710206c2cb" providerId="ADAL" clId="{34543DBC-052A-4432-BA62-624EB306C9B9}" dt="2023-01-09T20:08:59.778" v="284" actId="26606"/>
          <ac:spMkLst>
            <pc:docMk/>
            <pc:sldMk cId="2497600646" sldId="268"/>
            <ac:spMk id="14" creationId="{FAA0F719-3DC8-4F08-AD8F-5A845658CB9D}"/>
          </ac:spMkLst>
        </pc:spChg>
        <pc:spChg chg="add del">
          <ac:chgData name="Henrike Bosman - Bannink" userId="4a824095-c99e-4397-b98c-ef710206c2cb" providerId="ADAL" clId="{34543DBC-052A-4432-BA62-624EB306C9B9}" dt="2023-01-09T20:09:29.503" v="296" actId="26606"/>
          <ac:spMkLst>
            <pc:docMk/>
            <pc:sldMk cId="2497600646" sldId="268"/>
            <ac:spMk id="15" creationId="{9093C5D5-3961-E521-EB6B-29F94BB320A8}"/>
          </ac:spMkLst>
        </pc:spChg>
        <pc:spChg chg="add del">
          <ac:chgData name="Henrike Bosman - Bannink" userId="4a824095-c99e-4397-b98c-ef710206c2cb" providerId="ADAL" clId="{34543DBC-052A-4432-BA62-624EB306C9B9}" dt="2023-01-09T20:08:59.778" v="284" actId="26606"/>
          <ac:spMkLst>
            <pc:docMk/>
            <pc:sldMk cId="2497600646" sldId="268"/>
            <ac:spMk id="16" creationId="{7DCB61BE-FA0F-4EFB-BE0E-268BAD8E30D6}"/>
          </ac:spMkLst>
        </pc:spChg>
        <pc:spChg chg="add del">
          <ac:chgData name="Henrike Bosman - Bannink" userId="4a824095-c99e-4397-b98c-ef710206c2cb" providerId="ADAL" clId="{34543DBC-052A-4432-BA62-624EB306C9B9}" dt="2023-01-09T20:08:59.778" v="284" actId="26606"/>
          <ac:spMkLst>
            <pc:docMk/>
            <pc:sldMk cId="2497600646" sldId="268"/>
            <ac:spMk id="18" creationId="{A4B31EAA-7423-46F7-9B90-4AB2B09C35C4}"/>
          </ac:spMkLst>
        </pc:spChg>
        <pc:spChg chg="add del">
          <ac:chgData name="Henrike Bosman - Bannink" userId="4a824095-c99e-4397-b98c-ef710206c2cb" providerId="ADAL" clId="{34543DBC-052A-4432-BA62-624EB306C9B9}" dt="2023-01-09T20:09:01.204" v="286" actId="26606"/>
          <ac:spMkLst>
            <pc:docMk/>
            <pc:sldMk cId="2497600646" sldId="268"/>
            <ac:spMk id="20" creationId="{DE4D62F9-188E-4530-84C2-24BDEE4BEB82}"/>
          </ac:spMkLst>
        </pc:spChg>
        <pc:spChg chg="add del">
          <ac:chgData name="Henrike Bosman - Bannink" userId="4a824095-c99e-4397-b98c-ef710206c2cb" providerId="ADAL" clId="{34543DBC-052A-4432-BA62-624EB306C9B9}" dt="2023-01-09T20:09:01.204" v="286" actId="26606"/>
          <ac:spMkLst>
            <pc:docMk/>
            <pc:sldMk cId="2497600646" sldId="268"/>
            <ac:spMk id="22" creationId="{D67CA421-FA2B-47ED-A101-F8BBEBB2976B}"/>
          </ac:spMkLst>
        </pc:spChg>
        <pc:spChg chg="add del">
          <ac:chgData name="Henrike Bosman - Bannink" userId="4a824095-c99e-4397-b98c-ef710206c2cb" providerId="ADAL" clId="{34543DBC-052A-4432-BA62-624EB306C9B9}" dt="2023-01-09T20:09:01.204" v="286" actId="26606"/>
          <ac:spMkLst>
            <pc:docMk/>
            <pc:sldMk cId="2497600646" sldId="268"/>
            <ac:spMk id="23" creationId="{4AC0CD9D-7610-4620-93B4-798CCD9AB581}"/>
          </ac:spMkLst>
        </pc:spChg>
        <pc:spChg chg="add del">
          <ac:chgData name="Henrike Bosman - Bannink" userId="4a824095-c99e-4397-b98c-ef710206c2cb" providerId="ADAL" clId="{34543DBC-052A-4432-BA62-624EB306C9B9}" dt="2023-01-09T20:09:01.204" v="286" actId="26606"/>
          <ac:spMkLst>
            <pc:docMk/>
            <pc:sldMk cId="2497600646" sldId="268"/>
            <ac:spMk id="24" creationId="{12425D82-CD5E-45A4-9542-70951E59F2D1}"/>
          </ac:spMkLst>
        </pc:spChg>
        <pc:spChg chg="add del">
          <ac:chgData name="Henrike Bosman - Bannink" userId="4a824095-c99e-4397-b98c-ef710206c2cb" providerId="ADAL" clId="{34543DBC-052A-4432-BA62-624EB306C9B9}" dt="2023-01-09T20:09:01.204" v="286" actId="26606"/>
          <ac:spMkLst>
            <pc:docMk/>
            <pc:sldMk cId="2497600646" sldId="268"/>
            <ac:spMk id="26" creationId="{221DB897-A621-4D5F-AC81-91199AC4370E}"/>
          </ac:spMkLst>
        </pc:spChg>
        <pc:spChg chg="add del">
          <ac:chgData name="Henrike Bosman - Bannink" userId="4a824095-c99e-4397-b98c-ef710206c2cb" providerId="ADAL" clId="{34543DBC-052A-4432-BA62-624EB306C9B9}" dt="2023-01-09T20:09:03.180" v="288" actId="26606"/>
          <ac:spMkLst>
            <pc:docMk/>
            <pc:sldMk cId="2497600646" sldId="268"/>
            <ac:spMk id="29" creationId="{5F3FC718-FDE3-4EF7-921E-A5F374EAF824}"/>
          </ac:spMkLst>
        </pc:spChg>
        <pc:spChg chg="add del">
          <ac:chgData name="Henrike Bosman - Bannink" userId="4a824095-c99e-4397-b98c-ef710206c2cb" providerId="ADAL" clId="{34543DBC-052A-4432-BA62-624EB306C9B9}" dt="2023-01-09T20:09:03.180" v="288" actId="26606"/>
          <ac:spMkLst>
            <pc:docMk/>
            <pc:sldMk cId="2497600646" sldId="268"/>
            <ac:spMk id="30" creationId="{FAA0F719-3DC8-4F08-AD8F-5A845658CB9D}"/>
          </ac:spMkLst>
        </pc:spChg>
        <pc:spChg chg="add del">
          <ac:chgData name="Henrike Bosman - Bannink" userId="4a824095-c99e-4397-b98c-ef710206c2cb" providerId="ADAL" clId="{34543DBC-052A-4432-BA62-624EB306C9B9}" dt="2023-01-09T20:09:03.180" v="288" actId="26606"/>
          <ac:spMkLst>
            <pc:docMk/>
            <pc:sldMk cId="2497600646" sldId="268"/>
            <ac:spMk id="31" creationId="{7DCB61BE-FA0F-4EFB-BE0E-268BAD8E30D6}"/>
          </ac:spMkLst>
        </pc:spChg>
        <pc:spChg chg="add del">
          <ac:chgData name="Henrike Bosman - Bannink" userId="4a824095-c99e-4397-b98c-ef710206c2cb" providerId="ADAL" clId="{34543DBC-052A-4432-BA62-624EB306C9B9}" dt="2023-01-09T20:09:03.180" v="288" actId="26606"/>
          <ac:spMkLst>
            <pc:docMk/>
            <pc:sldMk cId="2497600646" sldId="268"/>
            <ac:spMk id="32" creationId="{A4B31EAA-7423-46F7-9B90-4AB2B09C35C4}"/>
          </ac:spMkLst>
        </pc:spChg>
        <pc:spChg chg="add del">
          <ac:chgData name="Henrike Bosman - Bannink" userId="4a824095-c99e-4397-b98c-ef710206c2cb" providerId="ADAL" clId="{34543DBC-052A-4432-BA62-624EB306C9B9}" dt="2023-01-09T20:09:03.180" v="288" actId="26606"/>
          <ac:spMkLst>
            <pc:docMk/>
            <pc:sldMk cId="2497600646" sldId="268"/>
            <ac:spMk id="33" creationId="{9093C5D5-3961-E521-EB6B-29F94BB320A8}"/>
          </ac:spMkLst>
        </pc:spChg>
        <pc:picChg chg="add mod ord modCrop">
          <ac:chgData name="Henrike Bosman - Bannink" userId="4a824095-c99e-4397-b98c-ef710206c2cb" providerId="ADAL" clId="{34543DBC-052A-4432-BA62-624EB306C9B9}" dt="2023-01-09T20:09:29.503" v="296" actId="26606"/>
          <ac:picMkLst>
            <pc:docMk/>
            <pc:sldMk cId="2497600646" sldId="268"/>
            <ac:picMk id="5" creationId="{329BF0C1-30CA-E224-D8FE-E4CC4FA0031A}"/>
          </ac:picMkLst>
        </pc:picChg>
        <pc:picChg chg="add del">
          <ac:chgData name="Henrike Bosman - Bannink" userId="4a824095-c99e-4397-b98c-ef710206c2cb" providerId="ADAL" clId="{34543DBC-052A-4432-BA62-624EB306C9B9}" dt="2023-01-09T20:09:01.204" v="286" actId="26606"/>
          <ac:picMkLst>
            <pc:docMk/>
            <pc:sldMk cId="2497600646" sldId="268"/>
            <ac:picMk id="10" creationId="{41B68C77-138E-4BF7-A276-BD0C78A4219F}"/>
          </ac:picMkLst>
        </pc:picChg>
        <pc:picChg chg="add del">
          <ac:chgData name="Henrike Bosman - Bannink" userId="4a824095-c99e-4397-b98c-ef710206c2cb" providerId="ADAL" clId="{34543DBC-052A-4432-BA62-624EB306C9B9}" dt="2023-01-09T20:09:01.204" v="286" actId="26606"/>
          <ac:picMkLst>
            <pc:docMk/>
            <pc:sldMk cId="2497600646" sldId="268"/>
            <ac:picMk id="21" creationId="{7C268552-D473-46ED-B1B8-422042C4DEF1}"/>
          </ac:picMkLst>
        </pc:picChg>
        <pc:picChg chg="add del">
          <ac:chgData name="Henrike Bosman - Bannink" userId="4a824095-c99e-4397-b98c-ef710206c2cb" providerId="ADAL" clId="{34543DBC-052A-4432-BA62-624EB306C9B9}" dt="2023-01-09T20:09:01.204" v="286" actId="26606"/>
          <ac:picMkLst>
            <pc:docMk/>
            <pc:sldMk cId="2497600646" sldId="268"/>
            <ac:picMk id="25" creationId="{B9238B3E-24AA-439A-B527-6C5DF6D72145}"/>
          </ac:picMkLst>
        </pc:picChg>
        <pc:picChg chg="add del">
          <ac:chgData name="Henrike Bosman - Bannink" userId="4a824095-c99e-4397-b98c-ef710206c2cb" providerId="ADAL" clId="{34543DBC-052A-4432-BA62-624EB306C9B9}" dt="2023-01-09T20:09:01.204" v="286" actId="26606"/>
          <ac:picMkLst>
            <pc:docMk/>
            <pc:sldMk cId="2497600646" sldId="268"/>
            <ac:picMk id="27" creationId="{69F01145-BEA3-4CBF-AA21-10077B948CA8}"/>
          </ac:picMkLst>
        </pc:picChg>
      </pc:sldChg>
      <pc:sldChg chg="addSp delSp modSp new mod setBg setClrOvrMap">
        <pc:chgData name="Henrike Bosman - Bannink" userId="4a824095-c99e-4397-b98c-ef710206c2cb" providerId="ADAL" clId="{34543DBC-052A-4432-BA62-624EB306C9B9}" dt="2023-01-10T09:47:42.490" v="450" actId="26606"/>
        <pc:sldMkLst>
          <pc:docMk/>
          <pc:sldMk cId="1774579116" sldId="269"/>
        </pc:sldMkLst>
        <pc:spChg chg="mod">
          <ac:chgData name="Henrike Bosman - Bannink" userId="4a824095-c99e-4397-b98c-ef710206c2cb" providerId="ADAL" clId="{34543DBC-052A-4432-BA62-624EB306C9B9}" dt="2023-01-10T09:47:42.490" v="450" actId="26606"/>
          <ac:spMkLst>
            <pc:docMk/>
            <pc:sldMk cId="1774579116" sldId="269"/>
            <ac:spMk id="2" creationId="{3F561E71-88C6-2809-08D3-AADB74616491}"/>
          </ac:spMkLst>
        </pc:spChg>
        <pc:spChg chg="del">
          <ac:chgData name="Henrike Bosman - Bannink" userId="4a824095-c99e-4397-b98c-ef710206c2cb" providerId="ADAL" clId="{34543DBC-052A-4432-BA62-624EB306C9B9}" dt="2023-01-09T20:18:30.103" v="319"/>
          <ac:spMkLst>
            <pc:docMk/>
            <pc:sldMk cId="1774579116" sldId="269"/>
            <ac:spMk id="3" creationId="{7071FC76-7677-1A44-5B9E-5F6FF735509A}"/>
          </ac:spMkLst>
        </pc:spChg>
        <pc:spChg chg="add del">
          <ac:chgData name="Henrike Bosman - Bannink" userId="4a824095-c99e-4397-b98c-ef710206c2cb" providerId="ADAL" clId="{34543DBC-052A-4432-BA62-624EB306C9B9}" dt="2023-01-10T09:47:42.490" v="450" actId="26606"/>
          <ac:spMkLst>
            <pc:docMk/>
            <pc:sldMk cId="1774579116" sldId="269"/>
            <ac:spMk id="1030" creationId="{5A136F96-AF30-2B66-1FAB-9D982CF6C0E7}"/>
          </ac:spMkLst>
        </pc:spChg>
        <pc:spChg chg="add del">
          <ac:chgData name="Henrike Bosman - Bannink" userId="4a824095-c99e-4397-b98c-ef710206c2cb" providerId="ADAL" clId="{34543DBC-052A-4432-BA62-624EB306C9B9}" dt="2023-01-10T09:47:42.490" v="450" actId="26606"/>
          <ac:spMkLst>
            <pc:docMk/>
            <pc:sldMk cId="1774579116" sldId="269"/>
            <ac:spMk id="1033" creationId="{B4AAD3FD-83A5-4B89-9F8F-01B8870865BE}"/>
          </ac:spMkLst>
        </pc:spChg>
        <pc:spChg chg="add del">
          <ac:chgData name="Henrike Bosman - Bannink" userId="4a824095-c99e-4397-b98c-ef710206c2cb" providerId="ADAL" clId="{34543DBC-052A-4432-BA62-624EB306C9B9}" dt="2023-01-10T09:47:42.490" v="450" actId="26606"/>
          <ac:spMkLst>
            <pc:docMk/>
            <pc:sldMk cId="1774579116" sldId="269"/>
            <ac:spMk id="1035" creationId="{61752F1D-FC0F-4103-9584-630E643CCDA6}"/>
          </ac:spMkLst>
        </pc:spChg>
        <pc:spChg chg="add del">
          <ac:chgData name="Henrike Bosman - Bannink" userId="4a824095-c99e-4397-b98c-ef710206c2cb" providerId="ADAL" clId="{34543DBC-052A-4432-BA62-624EB306C9B9}" dt="2023-01-10T09:47:42.490" v="450" actId="26606"/>
          <ac:spMkLst>
            <pc:docMk/>
            <pc:sldMk cId="1774579116" sldId="269"/>
            <ac:spMk id="1037" creationId="{70151CB7-E7DE-4917-B831-01DF9CE01306}"/>
          </ac:spMkLst>
        </pc:spChg>
        <pc:spChg chg="add del">
          <ac:chgData name="Henrike Bosman - Bannink" userId="4a824095-c99e-4397-b98c-ef710206c2cb" providerId="ADAL" clId="{34543DBC-052A-4432-BA62-624EB306C9B9}" dt="2023-01-10T09:47:42.490" v="450" actId="26606"/>
          <ac:spMkLst>
            <pc:docMk/>
            <pc:sldMk cId="1774579116" sldId="269"/>
            <ac:spMk id="1039" creationId="{A92A1116-1C84-41DF-B803-1F7B0883EC82}"/>
          </ac:spMkLst>
        </pc:spChg>
        <pc:spChg chg="add">
          <ac:chgData name="Henrike Bosman - Bannink" userId="4a824095-c99e-4397-b98c-ef710206c2cb" providerId="ADAL" clId="{34543DBC-052A-4432-BA62-624EB306C9B9}" dt="2023-01-10T09:47:42.490" v="450" actId="26606"/>
          <ac:spMkLst>
            <pc:docMk/>
            <pc:sldMk cId="1774579116" sldId="269"/>
            <ac:spMk id="1048" creationId="{4AC0CD9D-7610-4620-93B4-798CCD9AB581}"/>
          </ac:spMkLst>
        </pc:spChg>
        <pc:spChg chg="add">
          <ac:chgData name="Henrike Bosman - Bannink" userId="4a824095-c99e-4397-b98c-ef710206c2cb" providerId="ADAL" clId="{34543DBC-052A-4432-BA62-624EB306C9B9}" dt="2023-01-10T09:47:42.490" v="450" actId="26606"/>
          <ac:spMkLst>
            <pc:docMk/>
            <pc:sldMk cId="1774579116" sldId="269"/>
            <ac:spMk id="1054" creationId="{DE4D62F9-188E-4530-84C2-24BDEE4BEB82}"/>
          </ac:spMkLst>
        </pc:spChg>
        <pc:spChg chg="add">
          <ac:chgData name="Henrike Bosman - Bannink" userId="4a824095-c99e-4397-b98c-ef710206c2cb" providerId="ADAL" clId="{34543DBC-052A-4432-BA62-624EB306C9B9}" dt="2023-01-10T09:47:42.490" v="450" actId="26606"/>
          <ac:spMkLst>
            <pc:docMk/>
            <pc:sldMk cId="1774579116" sldId="269"/>
            <ac:spMk id="1056" creationId="{757B325C-3E35-45CF-9D07-3BCB281F3B9C}"/>
          </ac:spMkLst>
        </pc:spChg>
        <pc:spChg chg="add">
          <ac:chgData name="Henrike Bosman - Bannink" userId="4a824095-c99e-4397-b98c-ef710206c2cb" providerId="ADAL" clId="{34543DBC-052A-4432-BA62-624EB306C9B9}" dt="2023-01-10T09:47:42.490" v="450" actId="26606"/>
          <ac:spMkLst>
            <pc:docMk/>
            <pc:sldMk cId="1774579116" sldId="269"/>
            <ac:spMk id="1058" creationId="{C24BEC42-AFF3-40D1-93A2-A27A42E1E23C}"/>
          </ac:spMkLst>
        </pc:spChg>
        <pc:spChg chg="add">
          <ac:chgData name="Henrike Bosman - Bannink" userId="4a824095-c99e-4397-b98c-ef710206c2cb" providerId="ADAL" clId="{34543DBC-052A-4432-BA62-624EB306C9B9}" dt="2023-01-10T09:47:42.490" v="450" actId="26606"/>
          <ac:spMkLst>
            <pc:docMk/>
            <pc:sldMk cId="1774579116" sldId="269"/>
            <ac:spMk id="1060" creationId="{608F427C-1EC9-4280-9367-F2B3AA063E82}"/>
          </ac:spMkLst>
        </pc:spChg>
        <pc:spChg chg="add">
          <ac:chgData name="Henrike Bosman - Bannink" userId="4a824095-c99e-4397-b98c-ef710206c2cb" providerId="ADAL" clId="{34543DBC-052A-4432-BA62-624EB306C9B9}" dt="2023-01-10T09:47:42.490" v="450" actId="26606"/>
          <ac:spMkLst>
            <pc:docMk/>
            <pc:sldMk cId="1774579116" sldId="269"/>
            <ac:spMk id="1062" creationId="{F98810A7-E114-447A-A7D6-69B27CFB5650}"/>
          </ac:spMkLst>
        </pc:spChg>
        <pc:picChg chg="add mod">
          <ac:chgData name="Henrike Bosman - Bannink" userId="4a824095-c99e-4397-b98c-ef710206c2cb" providerId="ADAL" clId="{34543DBC-052A-4432-BA62-624EB306C9B9}" dt="2023-01-10T09:47:42.490" v="450" actId="26606"/>
          <ac:picMkLst>
            <pc:docMk/>
            <pc:sldMk cId="1774579116" sldId="269"/>
            <ac:picMk id="1026" creationId="{A36365F2-E8CB-B453-AECF-B08A169F14B0}"/>
          </ac:picMkLst>
        </pc:picChg>
        <pc:picChg chg="add">
          <ac:chgData name="Henrike Bosman - Bannink" userId="4a824095-c99e-4397-b98c-ef710206c2cb" providerId="ADAL" clId="{34543DBC-052A-4432-BA62-624EB306C9B9}" dt="2023-01-10T09:47:42.490" v="450" actId="26606"/>
          <ac:picMkLst>
            <pc:docMk/>
            <pc:sldMk cId="1774579116" sldId="269"/>
            <ac:picMk id="1044" creationId="{41B68C77-138E-4BF7-A276-BD0C78A4219F}"/>
          </ac:picMkLst>
        </pc:picChg>
        <pc:picChg chg="add">
          <ac:chgData name="Henrike Bosman - Bannink" userId="4a824095-c99e-4397-b98c-ef710206c2cb" providerId="ADAL" clId="{34543DBC-052A-4432-BA62-624EB306C9B9}" dt="2023-01-10T09:47:42.490" v="450" actId="26606"/>
          <ac:picMkLst>
            <pc:docMk/>
            <pc:sldMk cId="1774579116" sldId="269"/>
            <ac:picMk id="1046" creationId="{7C268552-D473-46ED-B1B8-422042C4DEF1}"/>
          </ac:picMkLst>
        </pc:picChg>
        <pc:picChg chg="add">
          <ac:chgData name="Henrike Bosman - Bannink" userId="4a824095-c99e-4397-b98c-ef710206c2cb" providerId="ADAL" clId="{34543DBC-052A-4432-BA62-624EB306C9B9}" dt="2023-01-10T09:47:42.490" v="450" actId="26606"/>
          <ac:picMkLst>
            <pc:docMk/>
            <pc:sldMk cId="1774579116" sldId="269"/>
            <ac:picMk id="1050" creationId="{B9238B3E-24AA-439A-B527-6C5DF6D72145}"/>
          </ac:picMkLst>
        </pc:picChg>
        <pc:picChg chg="add">
          <ac:chgData name="Henrike Bosman - Bannink" userId="4a824095-c99e-4397-b98c-ef710206c2cb" providerId="ADAL" clId="{34543DBC-052A-4432-BA62-624EB306C9B9}" dt="2023-01-10T09:47:42.490" v="450" actId="26606"/>
          <ac:picMkLst>
            <pc:docMk/>
            <pc:sldMk cId="1774579116" sldId="269"/>
            <ac:picMk id="1052" creationId="{69F01145-BEA3-4CBF-AA21-10077B948CA8}"/>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E11405-05C7-471C-A8A9-30CFF5FBF51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FF3A25A-0FAC-4246-8026-DD65C83B0547}">
      <dgm:prSet/>
      <dgm:spPr/>
      <dgm:t>
        <a:bodyPr/>
        <a:lstStyle/>
        <a:p>
          <a:r>
            <a:rPr lang="nl-NL"/>
            <a:t>Informatie op koe niveau en koppelniveau</a:t>
          </a:r>
          <a:endParaRPr lang="en-US"/>
        </a:p>
      </dgm:t>
    </dgm:pt>
    <dgm:pt modelId="{6959449C-BB73-4FCB-96DC-1A9302F1B131}" type="parTrans" cxnId="{FC7E4E75-521D-427C-81EB-7D4F30AFF2A8}">
      <dgm:prSet/>
      <dgm:spPr/>
      <dgm:t>
        <a:bodyPr/>
        <a:lstStyle/>
        <a:p>
          <a:endParaRPr lang="en-US"/>
        </a:p>
      </dgm:t>
    </dgm:pt>
    <dgm:pt modelId="{1DFD56EE-49F9-4727-95F2-315D6FC09B02}" type="sibTrans" cxnId="{FC7E4E75-521D-427C-81EB-7D4F30AFF2A8}">
      <dgm:prSet/>
      <dgm:spPr/>
      <dgm:t>
        <a:bodyPr/>
        <a:lstStyle/>
        <a:p>
          <a:endParaRPr lang="en-US"/>
        </a:p>
      </dgm:t>
    </dgm:pt>
    <dgm:pt modelId="{7EC024AF-C79E-4581-8F7C-8942A058496A}">
      <dgm:prSet/>
      <dgm:spPr/>
      <dgm:t>
        <a:bodyPr/>
        <a:lstStyle/>
        <a:p>
          <a:r>
            <a:rPr lang="nl-NL"/>
            <a:t>Te bespreken/delen met dierenarts, voeradviseur</a:t>
          </a:r>
          <a:endParaRPr lang="en-US"/>
        </a:p>
      </dgm:t>
    </dgm:pt>
    <dgm:pt modelId="{B4A7E341-54B5-4C51-AE3B-7C6AD2662A47}" type="parTrans" cxnId="{FEBE75A8-6593-40FD-A8A9-94860BA34034}">
      <dgm:prSet/>
      <dgm:spPr/>
      <dgm:t>
        <a:bodyPr/>
        <a:lstStyle/>
        <a:p>
          <a:endParaRPr lang="en-US"/>
        </a:p>
      </dgm:t>
    </dgm:pt>
    <dgm:pt modelId="{3141230E-3FF9-4C69-B331-1FC82840F744}" type="sibTrans" cxnId="{FEBE75A8-6593-40FD-A8A9-94860BA34034}">
      <dgm:prSet/>
      <dgm:spPr/>
      <dgm:t>
        <a:bodyPr/>
        <a:lstStyle/>
        <a:p>
          <a:endParaRPr lang="en-US"/>
        </a:p>
      </dgm:t>
    </dgm:pt>
    <dgm:pt modelId="{3E536405-6184-4EB3-86A0-7B2334D0819F}" type="pres">
      <dgm:prSet presAssocID="{1DE11405-05C7-471C-A8A9-30CFF5FBF510}" presName="root" presStyleCnt="0">
        <dgm:presLayoutVars>
          <dgm:dir/>
          <dgm:resizeHandles val="exact"/>
        </dgm:presLayoutVars>
      </dgm:prSet>
      <dgm:spPr/>
    </dgm:pt>
    <dgm:pt modelId="{D1D7CE97-B111-4085-9A4C-F172C5991141}" type="pres">
      <dgm:prSet presAssocID="{1FF3A25A-0FAC-4246-8026-DD65C83B0547}" presName="compNode" presStyleCnt="0"/>
      <dgm:spPr/>
    </dgm:pt>
    <dgm:pt modelId="{408EF33F-C9C9-4CD2-8B66-6BB2A3E31363}" type="pres">
      <dgm:prSet presAssocID="{1FF3A25A-0FAC-4246-8026-DD65C83B054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oe"/>
        </a:ext>
      </dgm:extLst>
    </dgm:pt>
    <dgm:pt modelId="{6F451020-FE47-40F2-849B-77B84CACDCDE}" type="pres">
      <dgm:prSet presAssocID="{1FF3A25A-0FAC-4246-8026-DD65C83B0547}" presName="spaceRect" presStyleCnt="0"/>
      <dgm:spPr/>
    </dgm:pt>
    <dgm:pt modelId="{1DA18651-F38B-4149-897F-15FB1AD8A7B2}" type="pres">
      <dgm:prSet presAssocID="{1FF3A25A-0FAC-4246-8026-DD65C83B0547}" presName="textRect" presStyleLbl="revTx" presStyleIdx="0" presStyleCnt="2">
        <dgm:presLayoutVars>
          <dgm:chMax val="1"/>
          <dgm:chPref val="1"/>
        </dgm:presLayoutVars>
      </dgm:prSet>
      <dgm:spPr/>
    </dgm:pt>
    <dgm:pt modelId="{6D332EC5-7687-45AE-B454-DC6CF7DF8B2B}" type="pres">
      <dgm:prSet presAssocID="{1DFD56EE-49F9-4727-95F2-315D6FC09B02}" presName="sibTrans" presStyleCnt="0"/>
      <dgm:spPr/>
    </dgm:pt>
    <dgm:pt modelId="{97CE13EA-C5D2-4E7C-ABA6-1503301AAB2F}" type="pres">
      <dgm:prSet presAssocID="{7EC024AF-C79E-4581-8F7C-8942A058496A}" presName="compNode" presStyleCnt="0"/>
      <dgm:spPr/>
    </dgm:pt>
    <dgm:pt modelId="{207318C6-460A-43C7-B019-D9121F2AEF69}" type="pres">
      <dgm:prSet presAssocID="{7EC024AF-C79E-4581-8F7C-8942A058496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erenarts"/>
        </a:ext>
      </dgm:extLst>
    </dgm:pt>
    <dgm:pt modelId="{8258292A-B957-42F6-BD5B-6916E0A3F713}" type="pres">
      <dgm:prSet presAssocID="{7EC024AF-C79E-4581-8F7C-8942A058496A}" presName="spaceRect" presStyleCnt="0"/>
      <dgm:spPr/>
    </dgm:pt>
    <dgm:pt modelId="{6FBA1753-5154-41AB-A4EF-98B105B199E5}" type="pres">
      <dgm:prSet presAssocID="{7EC024AF-C79E-4581-8F7C-8942A058496A}" presName="textRect" presStyleLbl="revTx" presStyleIdx="1" presStyleCnt="2">
        <dgm:presLayoutVars>
          <dgm:chMax val="1"/>
          <dgm:chPref val="1"/>
        </dgm:presLayoutVars>
      </dgm:prSet>
      <dgm:spPr/>
    </dgm:pt>
  </dgm:ptLst>
  <dgm:cxnLst>
    <dgm:cxn modelId="{5D954C22-8482-4B6A-9A25-CECD54750BF4}" type="presOf" srcId="{1DE11405-05C7-471C-A8A9-30CFF5FBF510}" destId="{3E536405-6184-4EB3-86A0-7B2334D0819F}" srcOrd="0" destOrd="0" presId="urn:microsoft.com/office/officeart/2018/2/layout/IconLabelList"/>
    <dgm:cxn modelId="{03D6BF3F-0D60-43B4-AAF1-233006A568E9}" type="presOf" srcId="{1FF3A25A-0FAC-4246-8026-DD65C83B0547}" destId="{1DA18651-F38B-4149-897F-15FB1AD8A7B2}" srcOrd="0" destOrd="0" presId="urn:microsoft.com/office/officeart/2018/2/layout/IconLabelList"/>
    <dgm:cxn modelId="{FC7E4E75-521D-427C-81EB-7D4F30AFF2A8}" srcId="{1DE11405-05C7-471C-A8A9-30CFF5FBF510}" destId="{1FF3A25A-0FAC-4246-8026-DD65C83B0547}" srcOrd="0" destOrd="0" parTransId="{6959449C-BB73-4FCB-96DC-1A9302F1B131}" sibTransId="{1DFD56EE-49F9-4727-95F2-315D6FC09B02}"/>
    <dgm:cxn modelId="{2674DD88-1177-470F-96B5-BBAFFB9BD450}" type="presOf" srcId="{7EC024AF-C79E-4581-8F7C-8942A058496A}" destId="{6FBA1753-5154-41AB-A4EF-98B105B199E5}" srcOrd="0" destOrd="0" presId="urn:microsoft.com/office/officeart/2018/2/layout/IconLabelList"/>
    <dgm:cxn modelId="{FEBE75A8-6593-40FD-A8A9-94860BA34034}" srcId="{1DE11405-05C7-471C-A8A9-30CFF5FBF510}" destId="{7EC024AF-C79E-4581-8F7C-8942A058496A}" srcOrd="1" destOrd="0" parTransId="{B4A7E341-54B5-4C51-AE3B-7C6AD2662A47}" sibTransId="{3141230E-3FF9-4C69-B331-1FC82840F744}"/>
    <dgm:cxn modelId="{BC9146F3-61AB-4309-9011-54A405A5AB06}" type="presParOf" srcId="{3E536405-6184-4EB3-86A0-7B2334D0819F}" destId="{D1D7CE97-B111-4085-9A4C-F172C5991141}" srcOrd="0" destOrd="0" presId="urn:microsoft.com/office/officeart/2018/2/layout/IconLabelList"/>
    <dgm:cxn modelId="{B8FE0771-9DB4-42CB-B736-7DE40E0DB8FB}" type="presParOf" srcId="{D1D7CE97-B111-4085-9A4C-F172C5991141}" destId="{408EF33F-C9C9-4CD2-8B66-6BB2A3E31363}" srcOrd="0" destOrd="0" presId="urn:microsoft.com/office/officeart/2018/2/layout/IconLabelList"/>
    <dgm:cxn modelId="{9F105723-6B6D-469A-A977-E3E80CB27B04}" type="presParOf" srcId="{D1D7CE97-B111-4085-9A4C-F172C5991141}" destId="{6F451020-FE47-40F2-849B-77B84CACDCDE}" srcOrd="1" destOrd="0" presId="urn:microsoft.com/office/officeart/2018/2/layout/IconLabelList"/>
    <dgm:cxn modelId="{BAF20F2A-D66E-4433-A54B-16569D0E72FE}" type="presParOf" srcId="{D1D7CE97-B111-4085-9A4C-F172C5991141}" destId="{1DA18651-F38B-4149-897F-15FB1AD8A7B2}" srcOrd="2" destOrd="0" presId="urn:microsoft.com/office/officeart/2018/2/layout/IconLabelList"/>
    <dgm:cxn modelId="{AEAA4857-C5A8-4BB8-A19D-CDB51E88F940}" type="presParOf" srcId="{3E536405-6184-4EB3-86A0-7B2334D0819F}" destId="{6D332EC5-7687-45AE-B454-DC6CF7DF8B2B}" srcOrd="1" destOrd="0" presId="urn:microsoft.com/office/officeart/2018/2/layout/IconLabelList"/>
    <dgm:cxn modelId="{664E11E1-C9B8-411B-B180-54C3D6074F2C}" type="presParOf" srcId="{3E536405-6184-4EB3-86A0-7B2334D0819F}" destId="{97CE13EA-C5D2-4E7C-ABA6-1503301AAB2F}" srcOrd="2" destOrd="0" presId="urn:microsoft.com/office/officeart/2018/2/layout/IconLabelList"/>
    <dgm:cxn modelId="{01223CAB-F3A7-40B8-9666-C3316FD831A1}" type="presParOf" srcId="{97CE13EA-C5D2-4E7C-ABA6-1503301AAB2F}" destId="{207318C6-460A-43C7-B019-D9121F2AEF69}" srcOrd="0" destOrd="0" presId="urn:microsoft.com/office/officeart/2018/2/layout/IconLabelList"/>
    <dgm:cxn modelId="{DA81F9DF-0DD1-43CF-A1E5-3442AD0F7C59}" type="presParOf" srcId="{97CE13EA-C5D2-4E7C-ABA6-1503301AAB2F}" destId="{8258292A-B957-42F6-BD5B-6916E0A3F713}" srcOrd="1" destOrd="0" presId="urn:microsoft.com/office/officeart/2018/2/layout/IconLabelList"/>
    <dgm:cxn modelId="{CC731CA1-8889-4D5C-8B52-8662C997A4ED}" type="presParOf" srcId="{97CE13EA-C5D2-4E7C-ABA6-1503301AAB2F}" destId="{6FBA1753-5154-41AB-A4EF-98B105B199E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EF33F-C9C9-4CD2-8B66-6BB2A3E31363}">
      <dsp:nvSpPr>
        <dsp:cNvPr id="0" name=""/>
        <dsp:cNvSpPr/>
      </dsp:nvSpPr>
      <dsp:spPr>
        <a:xfrm>
          <a:off x="1292187" y="29443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DA18651-F38B-4149-897F-15FB1AD8A7B2}">
      <dsp:nvSpPr>
        <dsp:cNvPr id="0" name=""/>
        <dsp:cNvSpPr/>
      </dsp:nvSpPr>
      <dsp:spPr>
        <a:xfrm>
          <a:off x="104187" y="270878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nl-NL" sz="2500" kern="1200"/>
            <a:t>Informatie op koe niveau en koppelniveau</a:t>
          </a:r>
          <a:endParaRPr lang="en-US" sz="2500" kern="1200"/>
        </a:p>
      </dsp:txBody>
      <dsp:txXfrm>
        <a:off x="104187" y="2708787"/>
        <a:ext cx="4320000" cy="720000"/>
      </dsp:txXfrm>
    </dsp:sp>
    <dsp:sp modelId="{207318C6-460A-43C7-B019-D9121F2AEF69}">
      <dsp:nvSpPr>
        <dsp:cNvPr id="0" name=""/>
        <dsp:cNvSpPr/>
      </dsp:nvSpPr>
      <dsp:spPr>
        <a:xfrm>
          <a:off x="6368187" y="29443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FBA1753-5154-41AB-A4EF-98B105B199E5}">
      <dsp:nvSpPr>
        <dsp:cNvPr id="0" name=""/>
        <dsp:cNvSpPr/>
      </dsp:nvSpPr>
      <dsp:spPr>
        <a:xfrm>
          <a:off x="5180187" y="270878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nl-NL" sz="2500" kern="1200"/>
            <a:t>Te bespreken/delen met dierenarts, voeradviseur</a:t>
          </a:r>
          <a:endParaRPr lang="en-US" sz="2500" kern="1200"/>
        </a:p>
      </dsp:txBody>
      <dsp:txXfrm>
        <a:off x="5180187" y="2708787"/>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E6AF2-F580-4850-85E4-616F8CF4D51B}" type="datetimeFigureOut">
              <a:rPr lang="nl-NL" smtClean="0"/>
              <a:t>10-1-2023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71F56-D45A-4238-A3A5-B09EDC4D3C23}" type="slidenum">
              <a:rPr lang="nl-NL" smtClean="0"/>
              <a:t>‹nr.›</a:t>
            </a:fld>
            <a:endParaRPr lang="nl-NL"/>
          </a:p>
        </p:txBody>
      </p:sp>
    </p:spTree>
    <p:extLst>
      <p:ext uri="{BB962C8B-B14F-4D97-AF65-F5344CB8AC3E}">
        <p14:creationId xmlns:p14="http://schemas.microsoft.com/office/powerpoint/2010/main" val="348427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7 maart: </a:t>
            </a:r>
            <a:r>
              <a:rPr lang="nl-NL" dirty="0" err="1"/>
              <a:t>Lables</a:t>
            </a:r>
            <a:r>
              <a:rPr lang="nl-NL" dirty="0"/>
              <a:t> </a:t>
            </a:r>
            <a:r>
              <a:rPr lang="nl-NL" dirty="0" err="1"/>
              <a:t>Jennet</a:t>
            </a:r>
            <a:endParaRPr lang="nl-NL" dirty="0"/>
          </a:p>
          <a:p>
            <a:r>
              <a:rPr lang="nl-NL" dirty="0"/>
              <a:t>14 maart: aflezen lab pluimvee theorie</a:t>
            </a:r>
          </a:p>
          <a:p>
            <a:r>
              <a:rPr lang="nl-NL" dirty="0"/>
              <a:t>21 maart: studiedag</a:t>
            </a:r>
          </a:p>
          <a:p>
            <a:r>
              <a:rPr lang="nl-NL" dirty="0"/>
              <a:t>28 maart: pluimvee bedrijfsbezoek</a:t>
            </a:r>
          </a:p>
          <a:p>
            <a:r>
              <a:rPr lang="nl-NL" dirty="0"/>
              <a:t>4 april: GD Almelo, agrozorgwijzer</a:t>
            </a:r>
          </a:p>
          <a:p>
            <a:r>
              <a:rPr lang="nl-NL" dirty="0"/>
              <a:t>11 april: examen</a:t>
            </a:r>
          </a:p>
          <a:p>
            <a:r>
              <a:rPr lang="nl-NL" dirty="0"/>
              <a:t>18 april: herexamen</a:t>
            </a:r>
          </a:p>
          <a:p>
            <a:r>
              <a:rPr lang="nl-NL" dirty="0"/>
              <a:t>!! Casussen en vee online!!</a:t>
            </a:r>
          </a:p>
          <a:p>
            <a:endParaRPr lang="nl-NL" dirty="0"/>
          </a:p>
        </p:txBody>
      </p:sp>
      <p:sp>
        <p:nvSpPr>
          <p:cNvPr id="4" name="Tijdelijke aanduiding voor dianummer 3"/>
          <p:cNvSpPr>
            <a:spLocks noGrp="1"/>
          </p:cNvSpPr>
          <p:nvPr>
            <p:ph type="sldNum" sz="quarter" idx="5"/>
          </p:nvPr>
        </p:nvSpPr>
        <p:spPr/>
        <p:txBody>
          <a:bodyPr/>
          <a:lstStyle/>
          <a:p>
            <a:fld id="{41C71F56-D45A-4238-A3A5-B09EDC4D3C23}" type="slidenum">
              <a:rPr lang="nl-NL" smtClean="0"/>
              <a:t>3</a:t>
            </a:fld>
            <a:endParaRPr lang="nl-NL"/>
          </a:p>
        </p:txBody>
      </p:sp>
    </p:spTree>
    <p:extLst>
      <p:ext uri="{BB962C8B-B14F-4D97-AF65-F5344CB8AC3E}">
        <p14:creationId xmlns:p14="http://schemas.microsoft.com/office/powerpoint/2010/main" val="680803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1C71F56-D45A-4238-A3A5-B09EDC4D3C23}" type="slidenum">
              <a:rPr lang="nl-NL" smtClean="0"/>
              <a:t>12</a:t>
            </a:fld>
            <a:endParaRPr lang="nl-NL"/>
          </a:p>
        </p:txBody>
      </p:sp>
    </p:spTree>
    <p:extLst>
      <p:ext uri="{BB962C8B-B14F-4D97-AF65-F5344CB8AC3E}">
        <p14:creationId xmlns:p14="http://schemas.microsoft.com/office/powerpoint/2010/main" val="1635911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77614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smtClean="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4814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smtClean="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467072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smtClean="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08448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smtClean="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860164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1/10/2023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411467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1/10/2023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147067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25378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94572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0669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44314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04378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93359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58609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7445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32420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smtClean="0"/>
              <a:pPr/>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82430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1/10/2023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40865339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D4C79325-45FD-FB84-120C-08D3B9DC98C8}"/>
              </a:ext>
            </a:extLst>
          </p:cNvPr>
          <p:cNvPicPr>
            <a:picLocks noChangeAspect="1"/>
          </p:cNvPicPr>
          <p:nvPr/>
        </p:nvPicPr>
        <p:blipFill rotWithShape="1">
          <a:blip r:embed="rId3">
            <a:duotone>
              <a:prstClr val="black"/>
              <a:schemeClr val="accent5">
                <a:tint val="45000"/>
                <a:satMod val="400000"/>
              </a:schemeClr>
            </a:duotone>
            <a:alphaModFix amt="25000"/>
          </a:blip>
          <a:srcRect t="15730"/>
          <a:stretch/>
        </p:blipFill>
        <p:spPr>
          <a:xfrm>
            <a:off x="20" y="10"/>
            <a:ext cx="12191980" cy="6857990"/>
          </a:xfrm>
          <a:prstGeom prst="rect">
            <a:avLst/>
          </a:prstGeom>
        </p:spPr>
      </p:pic>
      <p:sp>
        <p:nvSpPr>
          <p:cNvPr id="2" name="Titel 1">
            <a:extLst>
              <a:ext uri="{FF2B5EF4-FFF2-40B4-BE49-F238E27FC236}">
                <a16:creationId xmlns:a16="http://schemas.microsoft.com/office/drawing/2014/main" id="{9360EFDA-F921-4EDB-9228-EAC5F49DB950}"/>
              </a:ext>
            </a:extLst>
          </p:cNvPr>
          <p:cNvSpPr>
            <a:spLocks noGrp="1"/>
          </p:cNvSpPr>
          <p:nvPr>
            <p:ph type="ctrTitle"/>
          </p:nvPr>
        </p:nvSpPr>
        <p:spPr>
          <a:xfrm>
            <a:off x="1154955" y="1447800"/>
            <a:ext cx="8825658" cy="3329581"/>
          </a:xfrm>
        </p:spPr>
        <p:txBody>
          <a:bodyPr>
            <a:normAutofit/>
          </a:bodyPr>
          <a:lstStyle/>
          <a:p>
            <a:r>
              <a:rPr lang="nl-NL" dirty="0"/>
              <a:t>MPR en uiergezondheid</a:t>
            </a:r>
          </a:p>
        </p:txBody>
      </p:sp>
      <p:sp>
        <p:nvSpPr>
          <p:cNvPr id="3" name="Ondertitel 2">
            <a:extLst>
              <a:ext uri="{FF2B5EF4-FFF2-40B4-BE49-F238E27FC236}">
                <a16:creationId xmlns:a16="http://schemas.microsoft.com/office/drawing/2014/main" id="{DB8C8AFD-663E-4E8C-A5B0-6BE54A3DAB77}"/>
              </a:ext>
            </a:extLst>
          </p:cNvPr>
          <p:cNvSpPr>
            <a:spLocks noGrp="1"/>
          </p:cNvSpPr>
          <p:nvPr>
            <p:ph type="subTitle" idx="1"/>
          </p:nvPr>
        </p:nvSpPr>
        <p:spPr>
          <a:xfrm>
            <a:off x="1154955" y="4777380"/>
            <a:ext cx="8825658" cy="861420"/>
          </a:xfrm>
        </p:spPr>
        <p:txBody>
          <a:bodyPr>
            <a:normAutofit/>
          </a:bodyPr>
          <a:lstStyle/>
          <a:p>
            <a:r>
              <a:rPr lang="nl-NL" dirty="0"/>
              <a:t>Dinsdag 10 januari</a:t>
            </a:r>
          </a:p>
        </p:txBody>
      </p:sp>
      <p:sp>
        <p:nvSpPr>
          <p:cNvPr id="15" name="Rectangle 8">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07667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E8DE0-4951-47DE-ADF6-E03EAF2FB337}"/>
              </a:ext>
            </a:extLst>
          </p:cNvPr>
          <p:cNvSpPr>
            <a:spLocks noGrp="1"/>
          </p:cNvSpPr>
          <p:nvPr>
            <p:ph type="title"/>
          </p:nvPr>
        </p:nvSpPr>
        <p:spPr/>
        <p:txBody>
          <a:bodyPr/>
          <a:lstStyle/>
          <a:p>
            <a:r>
              <a:rPr lang="nl-NL" dirty="0"/>
              <a:t>BSK</a:t>
            </a:r>
          </a:p>
        </p:txBody>
      </p:sp>
      <p:sp>
        <p:nvSpPr>
          <p:cNvPr id="3" name="Tijdelijke aanduiding voor inhoud 2">
            <a:extLst>
              <a:ext uri="{FF2B5EF4-FFF2-40B4-BE49-F238E27FC236}">
                <a16:creationId xmlns:a16="http://schemas.microsoft.com/office/drawing/2014/main" id="{8996FE37-369A-4C9C-B555-19F53029D5D4}"/>
              </a:ext>
            </a:extLst>
          </p:cNvPr>
          <p:cNvSpPr>
            <a:spLocks noGrp="1"/>
          </p:cNvSpPr>
          <p:nvPr>
            <p:ph idx="1"/>
          </p:nvPr>
        </p:nvSpPr>
        <p:spPr/>
        <p:txBody>
          <a:bodyPr/>
          <a:lstStyle/>
          <a:p>
            <a:r>
              <a:rPr lang="nl-NL" dirty="0"/>
              <a:t>BSK geeft de gemiddelde dagproductie voor kilogram melk weer op de dag van de monstername, indien de koe bij volwassen leeftijd (69-92 maanden) in februari/maart afgekalfd zou hebben en 50 dagen in lactatie zou zijn. Daarnaast is de invloed van moment van dracht geëlimineerd. Door de correctie voor leeftijd, seizoen van afkalven en lactatiestadium is de BSK van verschillende monsternamen vergelijkbaar. De BSK is daarmee een maatstaf voor het productieniveau op het bedrijf op het moment van de monstername.</a:t>
            </a:r>
          </a:p>
        </p:txBody>
      </p:sp>
    </p:spTree>
    <p:extLst>
      <p:ext uri="{BB962C8B-B14F-4D97-AF65-F5344CB8AC3E}">
        <p14:creationId xmlns:p14="http://schemas.microsoft.com/office/powerpoint/2010/main" val="10635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2BBC5-4B83-4E07-A794-B479789158F4}"/>
              </a:ext>
            </a:extLst>
          </p:cNvPr>
          <p:cNvSpPr>
            <a:spLocks noGrp="1"/>
          </p:cNvSpPr>
          <p:nvPr>
            <p:ph type="title"/>
          </p:nvPr>
        </p:nvSpPr>
        <p:spPr>
          <a:xfrm>
            <a:off x="1451580" y="804520"/>
            <a:ext cx="3530157" cy="1049235"/>
          </a:xfrm>
        </p:spPr>
        <p:txBody>
          <a:bodyPr>
            <a:normAutofit/>
          </a:bodyPr>
          <a:lstStyle/>
          <a:p>
            <a:r>
              <a:rPr lang="nl-NL" dirty="0"/>
              <a:t>EJR</a:t>
            </a:r>
          </a:p>
        </p:txBody>
      </p:sp>
      <p:sp>
        <p:nvSpPr>
          <p:cNvPr id="3" name="Tijdelijke aanduiding voor inhoud 2">
            <a:extLst>
              <a:ext uri="{FF2B5EF4-FFF2-40B4-BE49-F238E27FC236}">
                <a16:creationId xmlns:a16="http://schemas.microsoft.com/office/drawing/2014/main" id="{1EA03460-DFDD-4B2B-B8A8-439AE2D244E6}"/>
              </a:ext>
            </a:extLst>
          </p:cNvPr>
          <p:cNvSpPr>
            <a:spLocks noGrp="1"/>
          </p:cNvSpPr>
          <p:nvPr>
            <p:ph idx="1"/>
          </p:nvPr>
        </p:nvSpPr>
        <p:spPr>
          <a:xfrm>
            <a:off x="1451581" y="2015732"/>
            <a:ext cx="3526523" cy="3450613"/>
          </a:xfrm>
        </p:spPr>
        <p:txBody>
          <a:bodyPr>
            <a:normAutofit/>
          </a:bodyPr>
          <a:lstStyle/>
          <a:p>
            <a:r>
              <a:rPr lang="nl-NL" dirty="0"/>
              <a:t>Economisch Jaar Resultaat</a:t>
            </a:r>
          </a:p>
          <a:p>
            <a:pPr marL="0" indent="0">
              <a:buNone/>
            </a:pPr>
            <a:r>
              <a:rPr lang="nl-NL" dirty="0"/>
              <a:t>Wat brengt die joe uiteindelijk voor de veehouder op in euro’s</a:t>
            </a:r>
          </a:p>
          <a:p>
            <a:pPr marL="0" indent="0">
              <a:buNone/>
            </a:pPr>
            <a:endParaRPr lang="nl-NL" dirty="0"/>
          </a:p>
          <a:p>
            <a:pPr marL="0" indent="0">
              <a:buNone/>
            </a:pPr>
            <a:endParaRPr lang="nl-NL" dirty="0"/>
          </a:p>
          <a:p>
            <a:pPr marL="0" indent="0">
              <a:buNone/>
            </a:pPr>
            <a:r>
              <a:rPr lang="nl-NL" dirty="0"/>
              <a:t>Opdracht MPR maken</a:t>
            </a:r>
          </a:p>
          <a:p>
            <a:pPr marL="0" indent="0">
              <a:buNone/>
            </a:pPr>
            <a:endParaRPr lang="nl-NL" dirty="0"/>
          </a:p>
        </p:txBody>
      </p:sp>
      <p:pic>
        <p:nvPicPr>
          <p:cNvPr id="4" name="Afbeelding 3">
            <a:extLst>
              <a:ext uri="{FF2B5EF4-FFF2-40B4-BE49-F238E27FC236}">
                <a16:creationId xmlns:a16="http://schemas.microsoft.com/office/drawing/2014/main" id="{174ED3D5-C9D8-44B0-8E8F-7ADE4980EA99}"/>
              </a:ext>
            </a:extLst>
          </p:cNvPr>
          <p:cNvPicPr>
            <a:picLocks noChangeAspect="1"/>
          </p:cNvPicPr>
          <p:nvPr/>
        </p:nvPicPr>
        <p:blipFill rotWithShape="1">
          <a:blip r:embed="rId2"/>
          <a:srcRect l="17545" r="16980" b="-2"/>
          <a:stretch/>
        </p:blipFill>
        <p:spPr>
          <a:xfrm>
            <a:off x="6093926" y="1116345"/>
            <a:ext cx="4821551" cy="3866172"/>
          </a:xfrm>
          <a:prstGeom prst="rect">
            <a:avLst/>
          </a:prstGeom>
        </p:spPr>
      </p:pic>
    </p:spTree>
    <p:extLst>
      <p:ext uri="{BB962C8B-B14F-4D97-AF65-F5344CB8AC3E}">
        <p14:creationId xmlns:p14="http://schemas.microsoft.com/office/powerpoint/2010/main" val="1255805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FA1A03-9803-26C1-37AD-FD5D2414D5A9}"/>
              </a:ext>
            </a:extLst>
          </p:cNvPr>
          <p:cNvSpPr>
            <a:spLocks noGrp="1"/>
          </p:cNvSpPr>
          <p:nvPr>
            <p:ph type="title"/>
          </p:nvPr>
        </p:nvSpPr>
        <p:spPr>
          <a:xfrm>
            <a:off x="646112" y="452718"/>
            <a:ext cx="3432594" cy="5502914"/>
          </a:xfrm>
        </p:spPr>
        <p:txBody>
          <a:bodyPr/>
          <a:lstStyle/>
          <a:p>
            <a:br>
              <a:rPr lang="nl-NL" dirty="0"/>
            </a:br>
            <a:r>
              <a:rPr lang="nl-NL" dirty="0"/>
              <a:t>Melkvee-   bedrijf Bosman</a:t>
            </a:r>
            <a:br>
              <a:rPr lang="nl-NL" dirty="0"/>
            </a:br>
            <a:br>
              <a:rPr lang="nl-NL" dirty="0"/>
            </a:br>
            <a:br>
              <a:rPr lang="nl-NL" dirty="0"/>
            </a:br>
            <a:br>
              <a:rPr lang="nl-NL" dirty="0"/>
            </a:br>
            <a:r>
              <a:rPr lang="nl-NL" dirty="0"/>
              <a:t>- </a:t>
            </a:r>
            <a:r>
              <a:rPr lang="nl-NL" sz="2800" dirty="0"/>
              <a:t>Reader uiergezondheid</a:t>
            </a:r>
            <a:br>
              <a:rPr lang="nl-NL" sz="2800" dirty="0"/>
            </a:br>
            <a:endParaRPr lang="nl-NL" dirty="0"/>
          </a:p>
        </p:txBody>
      </p:sp>
      <p:pic>
        <p:nvPicPr>
          <p:cNvPr id="5" name="Tijdelijke aanduiding voor inhoud 4">
            <a:extLst>
              <a:ext uri="{FF2B5EF4-FFF2-40B4-BE49-F238E27FC236}">
                <a16:creationId xmlns:a16="http://schemas.microsoft.com/office/drawing/2014/main" id="{329BF0C1-30CA-E224-D8FE-E4CC4FA0031A}"/>
              </a:ext>
            </a:extLst>
          </p:cNvPr>
          <p:cNvPicPr>
            <a:picLocks noGrp="1" noChangeAspect="1"/>
          </p:cNvPicPr>
          <p:nvPr>
            <p:ph idx="1"/>
          </p:nvPr>
        </p:nvPicPr>
        <p:blipFill rotWithShape="1">
          <a:blip r:embed="rId3"/>
          <a:srcRect l="28464" t="21907" r="33631" b="3250"/>
          <a:stretch/>
        </p:blipFill>
        <p:spPr>
          <a:xfrm>
            <a:off x="4571998" y="452718"/>
            <a:ext cx="5582653" cy="6200308"/>
          </a:xfrm>
        </p:spPr>
      </p:pic>
    </p:spTree>
    <p:extLst>
      <p:ext uri="{BB962C8B-B14F-4D97-AF65-F5344CB8AC3E}">
        <p14:creationId xmlns:p14="http://schemas.microsoft.com/office/powerpoint/2010/main" val="249760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104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46" name="Picture 104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48" name="Oval 104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50" name="Picture 104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52" name="Picture 105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54" name="Rectangle 105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56" name="Rectangle 1055">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561E71-88C6-2809-08D3-AADB74616491}"/>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3800" b="0" i="0" kern="1200">
                <a:solidFill>
                  <a:srgbClr val="EBEBEB"/>
                </a:solidFill>
                <a:latin typeface="+mj-lt"/>
                <a:ea typeface="+mj-ea"/>
                <a:cs typeface="+mj-cs"/>
              </a:rPr>
              <a:t>Droogzetten</a:t>
            </a:r>
          </a:p>
        </p:txBody>
      </p:sp>
      <p:sp>
        <p:nvSpPr>
          <p:cNvPr id="1058"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060" name="Freeform: Shape 1059">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2" name="Rectangle 1061">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6" name="Picture 2">
            <a:extLst>
              <a:ext uri="{FF2B5EF4-FFF2-40B4-BE49-F238E27FC236}">
                <a16:creationId xmlns:a16="http://schemas.microsoft.com/office/drawing/2014/main" id="{A36365F2-E8CB-B453-AECF-B08A169F14B0}"/>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1206696" y="647698"/>
            <a:ext cx="5144978" cy="556213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57911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220C4-FA86-6575-F186-AB13E5C73AD2}"/>
              </a:ext>
            </a:extLst>
          </p:cNvPr>
          <p:cNvSpPr>
            <a:spLocks noGrp="1"/>
          </p:cNvSpPr>
          <p:nvPr>
            <p:ph type="title"/>
          </p:nvPr>
        </p:nvSpPr>
        <p:spPr/>
        <p:txBody>
          <a:bodyPr/>
          <a:lstStyle/>
          <a:p>
            <a:r>
              <a:rPr lang="nl-NL" dirty="0"/>
              <a:t>Vandaag</a:t>
            </a:r>
          </a:p>
        </p:txBody>
      </p:sp>
      <p:sp>
        <p:nvSpPr>
          <p:cNvPr id="3" name="Tijdelijke aanduiding voor inhoud 2">
            <a:extLst>
              <a:ext uri="{FF2B5EF4-FFF2-40B4-BE49-F238E27FC236}">
                <a16:creationId xmlns:a16="http://schemas.microsoft.com/office/drawing/2014/main" id="{9C7AB2E9-7F1A-0CD0-A9CB-6D580F1C177B}"/>
              </a:ext>
            </a:extLst>
          </p:cNvPr>
          <p:cNvSpPr>
            <a:spLocks noGrp="1"/>
          </p:cNvSpPr>
          <p:nvPr>
            <p:ph idx="1"/>
          </p:nvPr>
        </p:nvSpPr>
        <p:spPr/>
        <p:txBody>
          <a:bodyPr/>
          <a:lstStyle/>
          <a:p>
            <a:pPr marL="0" indent="0" algn="ctr">
              <a:buNone/>
            </a:pPr>
            <a:r>
              <a:rPr lang="nl-NL" b="1" dirty="0"/>
              <a:t>Ochtend:</a:t>
            </a:r>
          </a:p>
          <a:p>
            <a:pPr marL="0" indent="0" algn="ctr">
              <a:buNone/>
            </a:pPr>
            <a:r>
              <a:rPr lang="nl-NL" dirty="0"/>
              <a:t>MPR en Uiergezondheid</a:t>
            </a:r>
          </a:p>
          <a:p>
            <a:pPr marL="0" indent="0" algn="ctr">
              <a:buNone/>
            </a:pPr>
            <a:r>
              <a:rPr lang="nl-NL" dirty="0"/>
              <a:t>+ start voortplanting</a:t>
            </a:r>
          </a:p>
          <a:p>
            <a:pPr marL="0" indent="0" algn="ctr">
              <a:buNone/>
            </a:pPr>
            <a:endParaRPr lang="nl-NL" dirty="0"/>
          </a:p>
          <a:p>
            <a:pPr marL="0" indent="0" algn="ctr">
              <a:buNone/>
            </a:pPr>
            <a:endParaRPr lang="nl-NL" dirty="0"/>
          </a:p>
          <a:p>
            <a:pPr marL="0" indent="0" algn="ctr">
              <a:buNone/>
            </a:pPr>
            <a:r>
              <a:rPr lang="nl-NL" b="1" dirty="0"/>
              <a:t>Middag:</a:t>
            </a:r>
          </a:p>
          <a:p>
            <a:pPr marL="0" indent="0" algn="ctr">
              <a:buNone/>
            </a:pPr>
            <a:r>
              <a:rPr lang="nl-NL" dirty="0"/>
              <a:t>Voortplanting</a:t>
            </a:r>
          </a:p>
          <a:p>
            <a:pPr marL="0" indent="0" algn="ctr">
              <a:buNone/>
            </a:pPr>
            <a:endParaRPr lang="nl-NL" dirty="0"/>
          </a:p>
          <a:p>
            <a:pPr marL="0" indent="0" algn="ctr">
              <a:buNone/>
            </a:pPr>
            <a:r>
              <a:rPr lang="nl-NL" dirty="0"/>
              <a:t>Tijdlijn en casussen</a:t>
            </a:r>
          </a:p>
        </p:txBody>
      </p:sp>
    </p:spTree>
    <p:extLst>
      <p:ext uri="{BB962C8B-B14F-4D97-AF65-F5344CB8AC3E}">
        <p14:creationId xmlns:p14="http://schemas.microsoft.com/office/powerpoint/2010/main" val="3198339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CE8F67-DE15-4773-ADA5-4B4605BB6DF3}"/>
              </a:ext>
            </a:extLst>
          </p:cNvPr>
          <p:cNvSpPr>
            <a:spLocks noGrp="1"/>
          </p:cNvSpPr>
          <p:nvPr>
            <p:ph type="title"/>
          </p:nvPr>
        </p:nvSpPr>
        <p:spPr>
          <a:xfrm>
            <a:off x="648930" y="629266"/>
            <a:ext cx="9252154" cy="1223983"/>
          </a:xfrm>
        </p:spPr>
        <p:txBody>
          <a:bodyPr>
            <a:normAutofit/>
          </a:bodyPr>
          <a:lstStyle/>
          <a:p>
            <a:r>
              <a:rPr lang="nl-NL"/>
              <a:t>Programma:</a:t>
            </a:r>
          </a:p>
        </p:txBody>
      </p:sp>
      <p:pic>
        <p:nvPicPr>
          <p:cNvPr id="7" name="Tijdelijke aanduiding voor inhoud 6" descr="Afbeelding met tafel&#10;&#10;Automatisch gegenereerde beschrijving">
            <a:extLst>
              <a:ext uri="{FF2B5EF4-FFF2-40B4-BE49-F238E27FC236}">
                <a16:creationId xmlns:a16="http://schemas.microsoft.com/office/drawing/2014/main" id="{5D9A551E-FEC6-4C23-222D-3D9CCC43AB46}"/>
              </a:ext>
            </a:extLst>
          </p:cNvPr>
          <p:cNvPicPr>
            <a:picLocks noChangeAspect="1"/>
          </p:cNvPicPr>
          <p:nvPr/>
        </p:nvPicPr>
        <p:blipFill>
          <a:blip r:embed="rId4"/>
          <a:stretch>
            <a:fillRect/>
          </a:stretch>
        </p:blipFill>
        <p:spPr>
          <a:xfrm>
            <a:off x="1852123" y="1307909"/>
            <a:ext cx="8487753" cy="531786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890704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44DD7C-BB33-46F6-AA75-3569A8B6C7E5}"/>
              </a:ext>
            </a:extLst>
          </p:cNvPr>
          <p:cNvSpPr>
            <a:spLocks noGrp="1"/>
          </p:cNvSpPr>
          <p:nvPr>
            <p:ph type="title"/>
          </p:nvPr>
        </p:nvSpPr>
        <p:spPr/>
        <p:txBody>
          <a:bodyPr>
            <a:normAutofit/>
          </a:bodyPr>
          <a:lstStyle/>
          <a:p>
            <a:r>
              <a:rPr lang="nl-NL" dirty="0"/>
              <a:t>MPR</a:t>
            </a:r>
            <a:endParaRPr lang="nl-NL"/>
          </a:p>
        </p:txBody>
      </p:sp>
      <p:sp>
        <p:nvSpPr>
          <p:cNvPr id="3" name="Tijdelijke aanduiding voor inhoud 2">
            <a:extLst>
              <a:ext uri="{FF2B5EF4-FFF2-40B4-BE49-F238E27FC236}">
                <a16:creationId xmlns:a16="http://schemas.microsoft.com/office/drawing/2014/main" id="{0ADE2552-5B5F-4152-AABA-D9D7518A2A11}"/>
              </a:ext>
            </a:extLst>
          </p:cNvPr>
          <p:cNvSpPr>
            <a:spLocks noGrp="1"/>
          </p:cNvSpPr>
          <p:nvPr>
            <p:ph idx="1"/>
          </p:nvPr>
        </p:nvSpPr>
        <p:spPr>
          <a:xfrm>
            <a:off x="1451579" y="2015734"/>
            <a:ext cx="5435733" cy="3450613"/>
          </a:xfrm>
        </p:spPr>
        <p:txBody>
          <a:bodyPr>
            <a:normAutofit/>
          </a:bodyPr>
          <a:lstStyle/>
          <a:p>
            <a:r>
              <a:rPr lang="nl-NL" dirty="0"/>
              <a:t>Melk Productie Registratie</a:t>
            </a:r>
          </a:p>
          <a:p>
            <a:r>
              <a:rPr lang="nl-NL" dirty="0"/>
              <a:t>In eigen beheer of door organisatie, CRV is de grootste partij die dit aanbied</a:t>
            </a:r>
          </a:p>
          <a:p>
            <a:r>
              <a:rPr lang="nl-NL" dirty="0"/>
              <a:t>2 </a:t>
            </a:r>
            <a:r>
              <a:rPr lang="nl-NL" dirty="0" err="1"/>
              <a:t>melkingen</a:t>
            </a:r>
            <a:r>
              <a:rPr lang="nl-NL" dirty="0"/>
              <a:t> bemonsteren. 3 keer geeft nog beter beeld</a:t>
            </a:r>
          </a:p>
          <a:p>
            <a:endParaRPr lang="nl-NL" dirty="0"/>
          </a:p>
        </p:txBody>
      </p:sp>
      <p:pic>
        <p:nvPicPr>
          <p:cNvPr id="1026" name="Picture 2" descr="Melkproductieregistratie - CRV">
            <a:extLst>
              <a:ext uri="{FF2B5EF4-FFF2-40B4-BE49-F238E27FC236}">
                <a16:creationId xmlns:a16="http://schemas.microsoft.com/office/drawing/2014/main" id="{D65F14F0-3487-4C87-B0C8-08D91A9E6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03" r="8106" b="3"/>
          <a:stretch/>
        </p:blipFill>
        <p:spPr bwMode="auto">
          <a:xfrm>
            <a:off x="7554139" y="2174242"/>
            <a:ext cx="3336989" cy="31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889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6019E-7AC7-46DC-9E91-F2DA9DC2BA9C}"/>
              </a:ext>
            </a:extLst>
          </p:cNvPr>
          <p:cNvSpPr>
            <a:spLocks noGrp="1"/>
          </p:cNvSpPr>
          <p:nvPr>
            <p:ph type="title"/>
          </p:nvPr>
        </p:nvSpPr>
        <p:spPr/>
        <p:txBody>
          <a:bodyPr>
            <a:normAutofit/>
          </a:bodyPr>
          <a:lstStyle/>
          <a:p>
            <a:r>
              <a:rPr lang="nl-NL" dirty="0"/>
              <a:t>MPR</a:t>
            </a:r>
          </a:p>
        </p:txBody>
      </p:sp>
      <p:sp>
        <p:nvSpPr>
          <p:cNvPr id="2054" name="Content Placeholder 2053">
            <a:extLst>
              <a:ext uri="{FF2B5EF4-FFF2-40B4-BE49-F238E27FC236}">
                <a16:creationId xmlns:a16="http://schemas.microsoft.com/office/drawing/2014/main" id="{2EA03AE5-2FA4-4675-8E6F-3CA7D48C3D0E}"/>
              </a:ext>
            </a:extLst>
          </p:cNvPr>
          <p:cNvSpPr>
            <a:spLocks noGrp="1"/>
          </p:cNvSpPr>
          <p:nvPr>
            <p:ph idx="1"/>
          </p:nvPr>
        </p:nvSpPr>
        <p:spPr>
          <a:xfrm>
            <a:off x="1451579" y="2012810"/>
            <a:ext cx="6426329" cy="3453537"/>
          </a:xfrm>
        </p:spPr>
        <p:txBody>
          <a:bodyPr>
            <a:normAutofit fontScale="85000" lnSpcReduction="20000"/>
          </a:bodyPr>
          <a:lstStyle/>
          <a:p>
            <a:r>
              <a:rPr lang="en-US" dirty="0"/>
              <a:t>Monsters </a:t>
            </a:r>
            <a:r>
              <a:rPr lang="en-US" dirty="0" err="1"/>
              <a:t>worden</a:t>
            </a:r>
            <a:r>
              <a:rPr lang="en-US" dirty="0"/>
              <a:t> </a:t>
            </a:r>
            <a:r>
              <a:rPr lang="en-US" dirty="0" err="1"/>
              <a:t>opgehaald</a:t>
            </a:r>
            <a:r>
              <a:rPr lang="en-US" dirty="0"/>
              <a:t> </a:t>
            </a:r>
            <a:r>
              <a:rPr lang="en-US" dirty="0" err="1"/>
              <a:t>en</a:t>
            </a:r>
            <a:r>
              <a:rPr lang="en-US" dirty="0"/>
              <a:t> “</a:t>
            </a:r>
            <a:r>
              <a:rPr lang="en-US" dirty="0" err="1"/>
              <a:t>ingelezen</a:t>
            </a:r>
            <a:r>
              <a:rPr lang="en-US" dirty="0"/>
              <a:t>”</a:t>
            </a:r>
          </a:p>
          <a:p>
            <a:r>
              <a:rPr lang="en-US" dirty="0" err="1"/>
              <a:t>Onderzoek</a:t>
            </a:r>
            <a:r>
              <a:rPr lang="en-US" dirty="0"/>
              <a:t> </a:t>
            </a:r>
            <a:r>
              <a:rPr lang="en-US" dirty="0" err="1"/>
              <a:t>bij</a:t>
            </a:r>
            <a:r>
              <a:rPr lang="en-US" dirty="0"/>
              <a:t> Q-lip</a:t>
            </a:r>
          </a:p>
          <a:p>
            <a:pPr>
              <a:buFont typeface="Wingdings" panose="05000000000000000000" pitchFamily="2" charset="2"/>
              <a:buChar char="Ø"/>
            </a:pPr>
            <a:r>
              <a:rPr lang="en-US" dirty="0"/>
              <a:t>Vet</a:t>
            </a:r>
          </a:p>
          <a:p>
            <a:pPr>
              <a:buFont typeface="Wingdings" panose="05000000000000000000" pitchFamily="2" charset="2"/>
              <a:buChar char="Ø"/>
            </a:pPr>
            <a:r>
              <a:rPr lang="en-US" dirty="0" err="1"/>
              <a:t>Eiwit</a:t>
            </a:r>
            <a:endParaRPr lang="en-US" dirty="0"/>
          </a:p>
          <a:p>
            <a:pPr>
              <a:buFont typeface="Wingdings" panose="05000000000000000000" pitchFamily="2" charset="2"/>
              <a:buChar char="Ø"/>
            </a:pPr>
            <a:r>
              <a:rPr lang="en-US" dirty="0" err="1"/>
              <a:t>Dierziekte</a:t>
            </a:r>
            <a:endParaRPr lang="en-US" dirty="0"/>
          </a:p>
          <a:p>
            <a:pPr>
              <a:buFont typeface="Wingdings" panose="05000000000000000000" pitchFamily="2" charset="2"/>
              <a:buChar char="Ø"/>
            </a:pPr>
            <a:r>
              <a:rPr lang="en-US" dirty="0"/>
              <a:t>Lactose</a:t>
            </a:r>
          </a:p>
          <a:p>
            <a:pPr>
              <a:buFont typeface="Wingdings" panose="05000000000000000000" pitchFamily="2" charset="2"/>
              <a:buChar char="Ø"/>
            </a:pPr>
            <a:r>
              <a:rPr lang="en-US" dirty="0"/>
              <a:t>Ketose</a:t>
            </a:r>
          </a:p>
          <a:p>
            <a:pPr>
              <a:buFont typeface="Wingdings" panose="05000000000000000000" pitchFamily="2" charset="2"/>
              <a:buChar char="Ø"/>
            </a:pPr>
            <a:r>
              <a:rPr lang="en-US" dirty="0" err="1"/>
              <a:t>Ureum</a:t>
            </a:r>
            <a:r>
              <a:rPr lang="en-US" dirty="0"/>
              <a:t> </a:t>
            </a:r>
          </a:p>
          <a:p>
            <a:pPr>
              <a:buFont typeface="Wingdings" panose="05000000000000000000" pitchFamily="2" charset="2"/>
              <a:buChar char="Ø"/>
            </a:pPr>
            <a:r>
              <a:rPr lang="en-US" dirty="0" err="1"/>
              <a:t>Celgetal</a:t>
            </a:r>
            <a:endParaRPr lang="en-US" dirty="0"/>
          </a:p>
          <a:p>
            <a:pPr>
              <a:buFont typeface="Wingdings" panose="05000000000000000000" pitchFamily="2" charset="2"/>
              <a:buChar char="Ø"/>
            </a:pPr>
            <a:r>
              <a:rPr lang="en-US" dirty="0" err="1"/>
              <a:t>Dracht</a:t>
            </a:r>
            <a:endParaRPr lang="en-US" dirty="0"/>
          </a:p>
        </p:txBody>
      </p:sp>
      <p:pic>
        <p:nvPicPr>
          <p:cNvPr id="2050" name="Picture 2" descr="Melkproductieregistratie - CRV">
            <a:extLst>
              <a:ext uri="{FF2B5EF4-FFF2-40B4-BE49-F238E27FC236}">
                <a16:creationId xmlns:a16="http://schemas.microsoft.com/office/drawing/2014/main" id="{00A1627E-0FFA-437D-B755-3090AF170D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768" r="11154"/>
          <a:stretch/>
        </p:blipFill>
        <p:spPr bwMode="auto">
          <a:xfrm>
            <a:off x="7554139" y="2174242"/>
            <a:ext cx="3336989" cy="31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53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C352AB-5F82-4CBB-BDA9-ED75B56863D8}"/>
              </a:ext>
            </a:extLst>
          </p:cNvPr>
          <p:cNvSpPr>
            <a:spLocks noGrp="1"/>
          </p:cNvSpPr>
          <p:nvPr>
            <p:ph type="title"/>
          </p:nvPr>
        </p:nvSpPr>
        <p:spPr/>
        <p:txBody>
          <a:bodyPr>
            <a:normAutofit/>
          </a:bodyPr>
          <a:lstStyle/>
          <a:p>
            <a:r>
              <a:rPr lang="nl-NL" dirty="0"/>
              <a:t>MPR</a:t>
            </a:r>
          </a:p>
        </p:txBody>
      </p:sp>
      <p:sp>
        <p:nvSpPr>
          <p:cNvPr id="3" name="Tijdelijke aanduiding voor inhoud 2">
            <a:extLst>
              <a:ext uri="{FF2B5EF4-FFF2-40B4-BE49-F238E27FC236}">
                <a16:creationId xmlns:a16="http://schemas.microsoft.com/office/drawing/2014/main" id="{BDFC5AD0-1F5C-42C5-8E73-C3AE32FCCF18}"/>
              </a:ext>
            </a:extLst>
          </p:cNvPr>
          <p:cNvSpPr>
            <a:spLocks noGrp="1"/>
          </p:cNvSpPr>
          <p:nvPr>
            <p:ph idx="1"/>
          </p:nvPr>
        </p:nvSpPr>
        <p:spPr>
          <a:xfrm>
            <a:off x="1451579" y="2015734"/>
            <a:ext cx="5435733" cy="3450613"/>
          </a:xfrm>
        </p:spPr>
        <p:txBody>
          <a:bodyPr>
            <a:normAutofit/>
          </a:bodyPr>
          <a:lstStyle/>
          <a:p>
            <a:pPr marL="0" indent="0">
              <a:lnSpc>
                <a:spcPct val="110000"/>
              </a:lnSpc>
              <a:buNone/>
            </a:pPr>
            <a:r>
              <a:rPr lang="nl-NL" dirty="0"/>
              <a:t>Management:</a:t>
            </a:r>
            <a:br>
              <a:rPr lang="nl-NL" dirty="0"/>
            </a:br>
            <a:r>
              <a:rPr lang="nl-NL" dirty="0"/>
              <a:t>- Insemineren</a:t>
            </a:r>
            <a:br>
              <a:rPr lang="nl-NL" dirty="0"/>
            </a:br>
            <a:r>
              <a:rPr lang="nl-NL" dirty="0"/>
              <a:t>- Voeding</a:t>
            </a:r>
            <a:br>
              <a:rPr lang="nl-NL" dirty="0"/>
            </a:br>
            <a:r>
              <a:rPr lang="nl-NL" dirty="0"/>
              <a:t>- Stierkeuze</a:t>
            </a:r>
          </a:p>
          <a:p>
            <a:pPr marL="0" indent="0">
              <a:lnSpc>
                <a:spcPct val="110000"/>
              </a:lnSpc>
              <a:buNone/>
            </a:pPr>
            <a:endParaRPr lang="nl-NL" dirty="0"/>
          </a:p>
          <a:p>
            <a:pPr marL="0" indent="0">
              <a:lnSpc>
                <a:spcPct val="110000"/>
              </a:lnSpc>
              <a:buNone/>
            </a:pPr>
            <a:r>
              <a:rPr lang="nl-NL" dirty="0"/>
              <a:t>Diergezondheid: </a:t>
            </a:r>
            <a:br>
              <a:rPr lang="nl-NL" dirty="0"/>
            </a:br>
            <a:r>
              <a:rPr lang="nl-NL" dirty="0"/>
              <a:t>-Para</a:t>
            </a:r>
            <a:br>
              <a:rPr lang="nl-NL" dirty="0"/>
            </a:br>
            <a:r>
              <a:rPr lang="nl-NL" dirty="0"/>
              <a:t>-IBR</a:t>
            </a:r>
            <a:br>
              <a:rPr lang="nl-NL" dirty="0"/>
            </a:br>
            <a:r>
              <a:rPr lang="nl-NL" dirty="0"/>
              <a:t>-Salmonella</a:t>
            </a:r>
          </a:p>
        </p:txBody>
      </p:sp>
      <p:pic>
        <p:nvPicPr>
          <p:cNvPr id="3074" name="Picture 2" descr="Veelgestelde vragen - CRV">
            <a:extLst>
              <a:ext uri="{FF2B5EF4-FFF2-40B4-BE49-F238E27FC236}">
                <a16:creationId xmlns:a16="http://schemas.microsoft.com/office/drawing/2014/main" id="{298633C1-99E8-4582-A688-ADBA4CBBEA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03" r="17106" b="3"/>
          <a:stretch/>
        </p:blipFill>
        <p:spPr bwMode="auto">
          <a:xfrm>
            <a:off x="7549442" y="2171306"/>
            <a:ext cx="3350009" cy="3136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60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126C6-0AC4-485D-81F2-02C77F822536}"/>
              </a:ext>
            </a:extLst>
          </p:cNvPr>
          <p:cNvSpPr>
            <a:spLocks noGrp="1"/>
          </p:cNvSpPr>
          <p:nvPr>
            <p:ph type="title"/>
          </p:nvPr>
        </p:nvSpPr>
        <p:spPr/>
        <p:txBody>
          <a:bodyPr>
            <a:normAutofit/>
          </a:bodyPr>
          <a:lstStyle/>
          <a:p>
            <a:pPr algn="ctr"/>
            <a:r>
              <a:rPr lang="nl-NL" dirty="0"/>
              <a:t>Analyse van de getallen</a:t>
            </a:r>
          </a:p>
        </p:txBody>
      </p:sp>
      <p:graphicFrame>
        <p:nvGraphicFramePr>
          <p:cNvPr id="5" name="Tijdelijke aanduiding voor inhoud 2">
            <a:extLst>
              <a:ext uri="{FF2B5EF4-FFF2-40B4-BE49-F238E27FC236}">
                <a16:creationId xmlns:a16="http://schemas.microsoft.com/office/drawing/2014/main" id="{25D1E3C6-33F3-4252-BCC0-81E6150F8222}"/>
              </a:ext>
            </a:extLst>
          </p:cNvPr>
          <p:cNvGraphicFramePr>
            <a:graphicFrameLocks noGrp="1"/>
          </p:cNvGraphicFramePr>
          <p:nvPr>
            <p:ph idx="1"/>
            <p:extLst>
              <p:ext uri="{D42A27DB-BD31-4B8C-83A1-F6EECF244321}">
                <p14:modId xmlns:p14="http://schemas.microsoft.com/office/powerpoint/2010/main" val="1549405637"/>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596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69A0DD-10F5-4C81-AA45-64D276DABB67}"/>
              </a:ext>
            </a:extLst>
          </p:cNvPr>
          <p:cNvSpPr>
            <a:spLocks noGrp="1"/>
          </p:cNvSpPr>
          <p:nvPr>
            <p:ph type="title"/>
          </p:nvPr>
        </p:nvSpPr>
        <p:spPr/>
        <p:txBody>
          <a:bodyPr/>
          <a:lstStyle/>
          <a:p>
            <a:r>
              <a:rPr lang="nl-NL" dirty="0" err="1"/>
              <a:t>Dierovericht</a:t>
            </a:r>
            <a:r>
              <a:rPr lang="nl-NL" dirty="0"/>
              <a:t>, mijn CRV</a:t>
            </a:r>
          </a:p>
        </p:txBody>
      </p:sp>
      <p:sp>
        <p:nvSpPr>
          <p:cNvPr id="3" name="Tijdelijke aanduiding voor inhoud 2">
            <a:extLst>
              <a:ext uri="{FF2B5EF4-FFF2-40B4-BE49-F238E27FC236}">
                <a16:creationId xmlns:a16="http://schemas.microsoft.com/office/drawing/2014/main" id="{0D419659-C139-478D-907A-0446E53E97E1}"/>
              </a:ext>
            </a:extLst>
          </p:cNvPr>
          <p:cNvSpPr>
            <a:spLocks noGrp="1"/>
          </p:cNvSpPr>
          <p:nvPr>
            <p:ph idx="1"/>
          </p:nvPr>
        </p:nvSpPr>
        <p:spPr/>
        <p:txBody>
          <a:bodyPr/>
          <a:lstStyle/>
          <a:p>
            <a:r>
              <a:rPr lang="nl-NL" dirty="0"/>
              <a:t>Dagproductie</a:t>
            </a:r>
          </a:p>
          <a:p>
            <a:r>
              <a:rPr lang="nl-NL" dirty="0"/>
              <a:t>Individuele standaard koe (ISK), omgerekend met factoren</a:t>
            </a:r>
            <a:r>
              <a:rPr lang="nl-NL" dirty="0">
                <a:sym typeface="Wingdings" panose="05000000000000000000" pitchFamily="2" charset="2"/>
              </a:rPr>
              <a:t> dagproductie, 50 dagen na afkalven in februari of maart. Gemiddelde van ISK en BSK</a:t>
            </a:r>
          </a:p>
          <a:p>
            <a:r>
              <a:rPr lang="nl-NL" dirty="0">
                <a:sym typeface="Wingdings" panose="05000000000000000000" pitchFamily="2" charset="2"/>
              </a:rPr>
              <a:t>Verder: vet, eiwit, ureum, celgetal</a:t>
            </a:r>
          </a:p>
          <a:p>
            <a:endParaRPr lang="nl-NL" dirty="0">
              <a:sym typeface="Wingdings" panose="05000000000000000000" pitchFamily="2" charset="2"/>
            </a:endParaRPr>
          </a:p>
          <a:p>
            <a:endParaRPr lang="nl-NL" dirty="0">
              <a:sym typeface="Wingdings" panose="05000000000000000000" pitchFamily="2" charset="2"/>
            </a:endParaRPr>
          </a:p>
          <a:p>
            <a:r>
              <a:rPr lang="nl-NL" dirty="0">
                <a:sym typeface="Wingdings" panose="05000000000000000000" pitchFamily="2" charset="2"/>
              </a:rPr>
              <a:t>Status: afkortingen zoals </a:t>
            </a:r>
            <a:r>
              <a:rPr lang="nl-NL" dirty="0" err="1">
                <a:sym typeface="Wingdings" panose="05000000000000000000" pitchFamily="2" charset="2"/>
              </a:rPr>
              <a:t>drg</a:t>
            </a:r>
            <a:r>
              <a:rPr lang="nl-NL" dirty="0">
                <a:sym typeface="Wingdings" panose="05000000000000000000" pitchFamily="2" charset="2"/>
              </a:rPr>
              <a:t>, toch, 1x </a:t>
            </a:r>
            <a:r>
              <a:rPr lang="nl-NL" dirty="0" err="1">
                <a:sym typeface="Wingdings" panose="05000000000000000000" pitchFamily="2" charset="2"/>
              </a:rPr>
              <a:t>etc</a:t>
            </a:r>
            <a:r>
              <a:rPr lang="nl-NL" dirty="0">
                <a:sym typeface="Wingdings" panose="05000000000000000000" pitchFamily="2" charset="2"/>
              </a:rPr>
              <a:t> </a:t>
            </a:r>
            <a:r>
              <a:rPr lang="nl-NL" dirty="0" err="1">
                <a:sym typeface="Wingdings" panose="05000000000000000000" pitchFamily="2" charset="2"/>
              </a:rPr>
              <a:t>etc</a:t>
            </a:r>
            <a:endParaRPr lang="nl-NL" dirty="0"/>
          </a:p>
        </p:txBody>
      </p:sp>
    </p:spTree>
    <p:extLst>
      <p:ext uri="{BB962C8B-B14F-4D97-AF65-F5344CB8AC3E}">
        <p14:creationId xmlns:p14="http://schemas.microsoft.com/office/powerpoint/2010/main" val="3777498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3BEC1-E916-4DFE-93DA-4E85E9CF31A9}"/>
              </a:ext>
            </a:extLst>
          </p:cNvPr>
          <p:cNvSpPr>
            <a:spLocks noGrp="1"/>
          </p:cNvSpPr>
          <p:nvPr>
            <p:ph type="title"/>
          </p:nvPr>
        </p:nvSpPr>
        <p:spPr/>
        <p:txBody>
          <a:bodyPr/>
          <a:lstStyle/>
          <a:p>
            <a:r>
              <a:rPr lang="nl-NL" dirty="0"/>
              <a:t>Bedrijfsoverzicht</a:t>
            </a:r>
          </a:p>
        </p:txBody>
      </p:sp>
      <p:sp>
        <p:nvSpPr>
          <p:cNvPr id="3" name="Tijdelijke aanduiding voor inhoud 2">
            <a:extLst>
              <a:ext uri="{FF2B5EF4-FFF2-40B4-BE49-F238E27FC236}">
                <a16:creationId xmlns:a16="http://schemas.microsoft.com/office/drawing/2014/main" id="{0847EADB-AA6A-415F-B224-4C1F790508B6}"/>
              </a:ext>
            </a:extLst>
          </p:cNvPr>
          <p:cNvSpPr>
            <a:spLocks noGrp="1"/>
          </p:cNvSpPr>
          <p:nvPr>
            <p:ph idx="1"/>
          </p:nvPr>
        </p:nvSpPr>
        <p:spPr/>
        <p:txBody>
          <a:bodyPr>
            <a:normAutofit/>
          </a:bodyPr>
          <a:lstStyle/>
          <a:p>
            <a:r>
              <a:rPr lang="nl-NL" dirty="0"/>
              <a:t>Verschillende groepen op basis van lactatiestadium en lactatienummer</a:t>
            </a:r>
          </a:p>
          <a:p>
            <a:r>
              <a:rPr lang="nl-NL" dirty="0"/>
              <a:t>Vaarzen, tweede </a:t>
            </a:r>
            <a:r>
              <a:rPr lang="nl-NL" dirty="0" err="1"/>
              <a:t>kalfs</a:t>
            </a:r>
            <a:r>
              <a:rPr lang="nl-NL" dirty="0"/>
              <a:t> en oudere koeien</a:t>
            </a:r>
          </a:p>
          <a:p>
            <a:r>
              <a:rPr lang="nl-NL" dirty="0"/>
              <a:t>Resultaten gaan uit van 305 dagen productie, behalve bij rollend jaar gemiddelde, dan </a:t>
            </a:r>
            <a:r>
              <a:rPr lang="nl-NL" dirty="0" err="1"/>
              <a:t>laaste</a:t>
            </a:r>
            <a:r>
              <a:rPr lang="nl-NL" dirty="0"/>
              <a:t> 365 dagen. Gemiddelde productie van alle dieren.</a:t>
            </a:r>
          </a:p>
          <a:p>
            <a:endParaRPr lang="nl-NL" dirty="0"/>
          </a:p>
          <a:p>
            <a:r>
              <a:rPr lang="nl-NL" dirty="0"/>
              <a:t>LW:  De lactatiewaarde (LW) is een economisch kengetal op de MPR-uitslag en wordt berekend op basis van de Netto Opbrengst. De LW is de NO van een individuele koe of een groep koeien vergeleken met het bedrijfsgemiddelde.</a:t>
            </a:r>
          </a:p>
        </p:txBody>
      </p:sp>
    </p:spTree>
    <p:extLst>
      <p:ext uri="{BB962C8B-B14F-4D97-AF65-F5344CB8AC3E}">
        <p14:creationId xmlns:p14="http://schemas.microsoft.com/office/powerpoint/2010/main" val="38775994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1308</TotalTime>
  <Words>411</Words>
  <Application>Microsoft Office PowerPoint</Application>
  <PresentationFormat>Breedbeeld</PresentationFormat>
  <Paragraphs>68</Paragraphs>
  <Slides>13</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Century Gothic</vt:lpstr>
      <vt:lpstr>Wingdings</vt:lpstr>
      <vt:lpstr>Wingdings 3</vt:lpstr>
      <vt:lpstr>Ion</vt:lpstr>
      <vt:lpstr>MPR en uiergezondheid</vt:lpstr>
      <vt:lpstr>Vandaag</vt:lpstr>
      <vt:lpstr>Programma:</vt:lpstr>
      <vt:lpstr>MPR</vt:lpstr>
      <vt:lpstr>MPR</vt:lpstr>
      <vt:lpstr>MPR</vt:lpstr>
      <vt:lpstr>Analyse van de getallen</vt:lpstr>
      <vt:lpstr>Dierovericht, mijn CRV</vt:lpstr>
      <vt:lpstr>Bedrijfsoverzicht</vt:lpstr>
      <vt:lpstr>BSK</vt:lpstr>
      <vt:lpstr>EJR</vt:lpstr>
      <vt:lpstr> Melkvee-   bedrijf Bosman    - Reader uiergezondheid </vt:lpstr>
      <vt:lpstr>Droogzetten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Henrike Bosman-Bannink</dc:creator>
  <cp:lastModifiedBy>Henrike Bosman - Bannink</cp:lastModifiedBy>
  <cp:revision>9</cp:revision>
  <dcterms:created xsi:type="dcterms:W3CDTF">2022-01-31T11:46:36Z</dcterms:created>
  <dcterms:modified xsi:type="dcterms:W3CDTF">2023-01-10T14:12:52Z</dcterms:modified>
</cp:coreProperties>
</file>